
<file path=[Content_Types].xml><?xml version="1.0" encoding="utf-8"?>
<Types xmlns="http://schemas.openxmlformats.org/package/2006/content-types">
  <Default Extension="mp3" ContentType="audio/mpeg"/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1.xml" ContentType="application/vnd.openxmlformats-officedocument.presentationml.notesSlid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notesSlides/notesSlide2.xml" ContentType="application/vnd.openxmlformats-officedocument.presentationml.notesSlide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notesSlides/notesSlide3.xml" ContentType="application/vnd.openxmlformats-officedocument.presentationml.notesSlide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62" r:id="rId3"/>
  </p:sldMasterIdLst>
  <p:notesMasterIdLst>
    <p:notesMasterId r:id="rId29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84" r:id="rId11"/>
    <p:sldId id="263" r:id="rId12"/>
    <p:sldId id="264" r:id="rId13"/>
    <p:sldId id="266" r:id="rId14"/>
    <p:sldId id="267" r:id="rId15"/>
    <p:sldId id="285" r:id="rId16"/>
    <p:sldId id="268" r:id="rId17"/>
    <p:sldId id="269" r:id="rId18"/>
    <p:sldId id="270" r:id="rId19"/>
    <p:sldId id="271" r:id="rId20"/>
    <p:sldId id="273" r:id="rId21"/>
    <p:sldId id="286" r:id="rId22"/>
    <p:sldId id="274" r:id="rId23"/>
    <p:sldId id="275" r:id="rId24"/>
    <p:sldId id="276" r:id="rId25"/>
    <p:sldId id="277" r:id="rId26"/>
    <p:sldId id="287" r:id="rId27"/>
    <p:sldId id="346" r:id="rId2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276" autoAdjust="0"/>
    <p:restoredTop sz="94660"/>
  </p:normalViewPr>
  <p:slideViewPr>
    <p:cSldViewPr snapToGrid="0" showGuides="1">
      <p:cViewPr varScale="1">
        <p:scale>
          <a:sx n="64" d="100"/>
          <a:sy n="64" d="100"/>
        </p:scale>
        <p:origin x="618" y="6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presProps" Target="presProps.xml"/><Relationship Id="rId8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9D2226-C115-4295-9A14-441278A1C610}" type="datetimeFigureOut">
              <a:rPr lang="zh-CN" altLang="en-US" smtClean="0"/>
              <a:t>2018/5/8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5BF2A4-ADFE-43C1-9CD4-DEB4C6D5D11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87094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版权声明：</a:t>
            </a:r>
            <a:r>
              <a:rPr lang="en-US" altLang="zh-CN" dirty="0"/>
              <a:t>300</a:t>
            </a:r>
            <a:r>
              <a:rPr lang="zh-CN" altLang="en-US" dirty="0"/>
              <a:t>套精品模板商业授权，请联系</a:t>
            </a:r>
            <a:r>
              <a:rPr lang="en-US" altLang="zh-CN" dirty="0"/>
              <a:t>【</a:t>
            </a:r>
            <a:r>
              <a:rPr lang="zh-CN" altLang="en-US" dirty="0"/>
              <a:t>锐旗设计</a:t>
            </a:r>
            <a:r>
              <a:rPr lang="en-US" altLang="zh-CN" dirty="0"/>
              <a:t>】:https://9ppt.taobao.com</a:t>
            </a:r>
            <a:r>
              <a:rPr lang="zh-CN" altLang="en-US" dirty="0"/>
              <a:t>，专业</a:t>
            </a:r>
            <a:r>
              <a:rPr lang="en-US" altLang="zh-CN" dirty="0"/>
              <a:t>PPT</a:t>
            </a:r>
            <a:r>
              <a:rPr lang="zh-CN" altLang="en-US" dirty="0"/>
              <a:t>老师为你解决所有</a:t>
            </a:r>
            <a:r>
              <a:rPr lang="en-US" altLang="zh-CN" dirty="0"/>
              <a:t>PPT</a:t>
            </a:r>
            <a:r>
              <a:rPr lang="zh-CN" altLang="en-US" dirty="0"/>
              <a:t>问题！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C2405E5-BE5A-46F1-A3A7-32CEF24C106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宋体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072461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版权声明：</a:t>
            </a:r>
            <a:r>
              <a:rPr lang="en-US" altLang="zh-CN" dirty="0"/>
              <a:t>300</a:t>
            </a:r>
            <a:r>
              <a:rPr lang="zh-CN" altLang="en-US" dirty="0"/>
              <a:t>套精品模板商业授权，请联系</a:t>
            </a:r>
            <a:r>
              <a:rPr lang="en-US" altLang="zh-CN" dirty="0"/>
              <a:t>【</a:t>
            </a:r>
            <a:r>
              <a:rPr lang="zh-CN" altLang="en-US" dirty="0"/>
              <a:t>锐旗设计</a:t>
            </a:r>
            <a:r>
              <a:rPr lang="en-US" altLang="zh-CN" dirty="0"/>
              <a:t>】:https://9ppt.taobao.com</a:t>
            </a:r>
            <a:r>
              <a:rPr lang="zh-CN" altLang="en-US" dirty="0"/>
              <a:t>，专业</a:t>
            </a:r>
            <a:r>
              <a:rPr lang="en-US" altLang="zh-CN" dirty="0"/>
              <a:t>PPT</a:t>
            </a:r>
            <a:r>
              <a:rPr lang="zh-CN" altLang="en-US" dirty="0"/>
              <a:t>老师为你解决所有</a:t>
            </a:r>
            <a:r>
              <a:rPr lang="en-US" altLang="zh-CN" dirty="0"/>
              <a:t>PPT</a:t>
            </a:r>
            <a:r>
              <a:rPr lang="zh-CN" altLang="en-US" dirty="0"/>
              <a:t>问题！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C2405E5-BE5A-46F1-A3A7-32CEF24C106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宋体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624331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版权声明：</a:t>
            </a:r>
            <a:r>
              <a:rPr lang="en-US" altLang="zh-CN" dirty="0"/>
              <a:t>300</a:t>
            </a:r>
            <a:r>
              <a:rPr lang="zh-CN" altLang="en-US" dirty="0"/>
              <a:t>套精品模板商业授权，请联系</a:t>
            </a:r>
            <a:r>
              <a:rPr lang="en-US" altLang="zh-CN" dirty="0"/>
              <a:t>【</a:t>
            </a:r>
            <a:r>
              <a:rPr lang="zh-CN" altLang="en-US" dirty="0"/>
              <a:t>锐旗设计</a:t>
            </a:r>
            <a:r>
              <a:rPr lang="en-US" altLang="zh-CN" dirty="0"/>
              <a:t>】:https://9ppt.taobao.com</a:t>
            </a:r>
            <a:r>
              <a:rPr lang="zh-CN" altLang="en-US" dirty="0"/>
              <a:t>，专业</a:t>
            </a:r>
            <a:r>
              <a:rPr lang="en-US" altLang="zh-CN" dirty="0"/>
              <a:t>PPT</a:t>
            </a:r>
            <a:r>
              <a:rPr lang="zh-CN" altLang="en-US" dirty="0"/>
              <a:t>老师为你解决所有</a:t>
            </a:r>
            <a:r>
              <a:rPr lang="en-US" altLang="zh-CN" dirty="0"/>
              <a:t>PPT</a:t>
            </a:r>
            <a:r>
              <a:rPr lang="zh-CN" altLang="en-US" dirty="0"/>
              <a:t>问题！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C2405E5-BE5A-46F1-A3A7-32CEF24C106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宋体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708673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版权声明：</a:t>
            </a:r>
            <a:r>
              <a:rPr lang="en-US" altLang="zh-CN" dirty="0"/>
              <a:t>300</a:t>
            </a:r>
            <a:r>
              <a:rPr lang="zh-CN" altLang="en-US" dirty="0"/>
              <a:t>套精品模板商业授权，请联系</a:t>
            </a:r>
            <a:r>
              <a:rPr lang="en-US" altLang="zh-CN" dirty="0"/>
              <a:t>【</a:t>
            </a:r>
            <a:r>
              <a:rPr lang="zh-CN" altLang="en-US" dirty="0"/>
              <a:t>锐旗设计</a:t>
            </a:r>
            <a:r>
              <a:rPr lang="en-US" altLang="zh-CN" dirty="0"/>
              <a:t>】:https://9ppt.taobao.com</a:t>
            </a:r>
            <a:r>
              <a:rPr lang="zh-CN" altLang="en-US" dirty="0"/>
              <a:t>，专业</a:t>
            </a:r>
            <a:r>
              <a:rPr lang="en-US" altLang="zh-CN" dirty="0"/>
              <a:t>PPT</a:t>
            </a:r>
            <a:r>
              <a:rPr lang="zh-CN" altLang="en-US" dirty="0"/>
              <a:t>老师为你解决所有</a:t>
            </a:r>
            <a:r>
              <a:rPr lang="en-US" altLang="zh-CN" dirty="0"/>
              <a:t>PPT</a:t>
            </a:r>
            <a:r>
              <a:rPr lang="zh-CN" altLang="en-US" dirty="0"/>
              <a:t>问题！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C2405E5-BE5A-46F1-A3A7-32CEF24C106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宋体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748938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86955A8-62FB-E247-BFB6-6D96B50CB5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67491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773BBD3-F4A4-4313-834A-546C50CDB8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A844A78-382F-4F8A-9DFA-3330FC8B32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D4F531D-4AF8-4817-B38B-E4B15F77FA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B47388-E192-4AB3-808E-31462E03AF05}" type="datetimeFigureOut">
              <a:rPr lang="zh-CN" altLang="en-US" smtClean="0"/>
              <a:t>2018/5/8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481900E-0016-4BB9-85A8-6B4E831739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590DB33-3BBD-483C-B692-FD7B568CF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6DED7-36F2-4295-A8AE-75438311F7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8016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circle/>
      </p:transition>
    </mc:Choice>
    <mc:Fallback xmlns="">
      <p:transition spd="slow" advClick="0" advTm="0">
        <p:circl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1A97AD-6B11-4D37-A4DD-B689A4DB7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A8DE7EF-BE17-45F4-9969-6BC39212C7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FAA1C3B-60CA-409E-BD2F-B48CF6B0AC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B47388-E192-4AB3-808E-31462E03AF05}" type="datetimeFigureOut">
              <a:rPr lang="zh-CN" altLang="en-US" smtClean="0"/>
              <a:t>2018/5/8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37928F0-3D02-4C8A-9AE2-5B6BAD6C49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EBD9BF9-7141-4700-9612-DF2C8FA31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6DED7-36F2-4295-A8AE-75438311F7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7828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circle/>
      </p:transition>
    </mc:Choice>
    <mc:Fallback xmlns="">
      <p:transition spd="slow" advClick="0" advTm="0">
        <p:circl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E6D93FE1-EE81-4010-82B0-D3AB9B465F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B66299D-489B-4B8D-93DE-C518BF3583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ED17A73-F94E-49C9-B544-33A5A7AE25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B47388-E192-4AB3-808E-31462E03AF05}" type="datetimeFigureOut">
              <a:rPr lang="zh-CN" altLang="en-US" smtClean="0"/>
              <a:t>2018/5/8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F0ACD7A-08BB-49C1-9D1F-AFFC34B9A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AA10C40-FAC6-4A04-80F0-6CB1A75DA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6DED7-36F2-4295-A8AE-75438311F7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0710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circle/>
      </p:transition>
    </mc:Choice>
    <mc:Fallback xmlns="">
      <p:transition spd="slow" advClick="0" advTm="0">
        <p:circl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73116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circle/>
      </p:transition>
    </mc:Choice>
    <mc:Fallback xmlns="">
      <p:transition spd="slow" advClick="0" advTm="0">
        <p:circl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7737D1-FA7E-4C86-A2BB-75F458C33A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074794E-60AB-4DAC-B4FC-24DDB22849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F33B4A8-8A4A-4844-8A51-A930A6E165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916095-C145-4D98-9CEC-8317E95C83E2}" type="datetimeFigureOut">
              <a:rPr lang="zh-CN" altLang="en-US" smtClean="0"/>
              <a:t>2018/5/8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F9C1B41-D59A-42E0-9AE8-32391BDCE9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C023B1B-A0CA-4368-8B94-775FAC93A0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1A765-842F-4719-A99E-3F41627D35F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37932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CEE30C-1A87-4B88-B41B-101F1D2E42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4C75964-BC00-4FFE-AA64-A1186AAE33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1537F22-1057-4763-B113-D775287406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916095-C145-4D98-9CEC-8317E95C83E2}" type="datetimeFigureOut">
              <a:rPr lang="zh-CN" altLang="en-US" smtClean="0"/>
              <a:t>2018/5/8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18CC15A-33DD-4E21-8D7C-167CC1C73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04D2FC7-6592-4618-ABB0-1A17D2AE9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1A765-842F-4719-A99E-3F41627D35F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198709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154261-2B9E-42DC-9D94-741C024356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A19FB39-EA73-4050-B757-9B979559D6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7589E37-F844-482B-8C8E-C4E1CEC3C7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916095-C145-4D98-9CEC-8317E95C83E2}" type="datetimeFigureOut">
              <a:rPr lang="zh-CN" altLang="en-US" smtClean="0"/>
              <a:t>2018/5/8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DC56CFE-D3D7-4263-92F2-AAC48803D8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E4022EF-1E1F-433B-A361-8D6DB99DC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1A765-842F-4719-A99E-3F41627D35F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29804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D8EDEF-38F9-407B-8E8E-B9F7F8DC6D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B78ED10-91FD-454D-B61D-48211FB152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A896452-C902-4C12-AA17-905588AD17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6DA098C-7CDB-43B8-87FE-E7044B87A1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916095-C145-4D98-9CEC-8317E95C83E2}" type="datetimeFigureOut">
              <a:rPr lang="zh-CN" altLang="en-US" smtClean="0"/>
              <a:t>2018/5/8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7206DB2-7EA4-4043-9F4D-16B63F269C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8391BBC-28EF-439C-8113-A1DAA52679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1A765-842F-4719-A99E-3F41627D35F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317245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A8D8E85-8A32-4D30-AE1A-7607590155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1413FFE-4AA0-4A0D-8957-63EC07A8B6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71C9E5C-9718-430C-896D-BDF8DFAC79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2448386-9CDC-4773-A872-E729F37682E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88257EC5-EFC4-42F2-A209-9BB54F5F27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A5232E81-65DE-46F3-91E4-EB023A1F5F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916095-C145-4D98-9CEC-8317E95C83E2}" type="datetimeFigureOut">
              <a:rPr lang="zh-CN" altLang="en-US" smtClean="0"/>
              <a:t>2018/5/8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0A777FBE-6DF9-4354-84AC-20BCDCB869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6E1FED86-B558-4EC3-AFB4-B0B40840B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1A765-842F-4719-A99E-3F41627D35F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670609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0B7A07-89E5-48A3-8FA2-71B225904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3342E244-FE93-44BE-985D-C8326F6E46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916095-C145-4D98-9CEC-8317E95C83E2}" type="datetimeFigureOut">
              <a:rPr lang="zh-CN" altLang="en-US" smtClean="0"/>
              <a:t>2018/5/8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9551CEC-AC58-4EFF-8CAC-33C1F7AE82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5C830C0-AFF9-4F57-81D2-0930D0A19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1A765-842F-4719-A99E-3F41627D35F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50767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61A6B9DC-EB28-4C2B-955D-351763173E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916095-C145-4D98-9CEC-8317E95C83E2}" type="datetimeFigureOut">
              <a:rPr lang="zh-CN" altLang="en-US" smtClean="0"/>
              <a:t>2018/5/8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3D14828-F87F-42D4-B2C0-7082336D56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028422B-D843-43B1-92B1-D47E3A1C6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1A765-842F-4719-A99E-3F41627D35F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53976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97D055-26FB-4E2B-9EED-E12F53C14A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BF64ACB-E758-4779-B0D6-11DCA8F727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9A69B9F-F59D-4605-851D-C9F28E2B92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B47388-E192-4AB3-808E-31462E03AF05}" type="datetimeFigureOut">
              <a:rPr lang="zh-CN" altLang="en-US" smtClean="0"/>
              <a:t>2018/5/8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D2BE790-9754-455A-8C93-85460D182D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B032EC7-5DD8-4377-8C0F-1F0CFC896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6DED7-36F2-4295-A8AE-75438311F7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8863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circle/>
      </p:transition>
    </mc:Choice>
    <mc:Fallback xmlns="">
      <p:transition spd="slow" advClick="0" advTm="0">
        <p:circl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3353C51-F08A-44C7-96E7-CADC45550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945204C-D852-4F77-A25B-6C70DB6809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AED6EC8-02E9-4A45-AD45-36E43DD5F2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AC12743-2041-4A31-B39E-1305893DC8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916095-C145-4D98-9CEC-8317E95C83E2}" type="datetimeFigureOut">
              <a:rPr lang="zh-CN" altLang="en-US" smtClean="0"/>
              <a:t>2018/5/8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30176BC-59DF-4FC1-A0F6-0DF46B100F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8359CD0-86EA-4156-A560-53297D42A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1A765-842F-4719-A99E-3F41627D35F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321226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EE7B38-3ED4-4A3C-954C-506C15D23C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E613FCDB-55DA-4F46-9975-EAB86EF34B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83F9B53-CACA-47CA-9BCF-E1520F5606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4D33342-B648-47D6-9C3C-64AD3C07BA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916095-C145-4D98-9CEC-8317E95C83E2}" type="datetimeFigureOut">
              <a:rPr lang="zh-CN" altLang="en-US" smtClean="0"/>
              <a:t>2018/5/8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B143EF5-5736-4B85-906C-7F5885C418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1327608-DA8C-447A-A9D8-EA3EE5C0BF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1A765-842F-4719-A99E-3F41627D35F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191828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C861C1-ECE8-4472-B3E7-9AD757123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EAF8C15-2C93-4542-BD5C-95312FEC49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55295A1-333B-4DA5-B342-FDF34CAD23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916095-C145-4D98-9CEC-8317E95C83E2}" type="datetimeFigureOut">
              <a:rPr lang="zh-CN" altLang="en-US" smtClean="0"/>
              <a:t>2018/5/8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B4522B6-80F0-4D6D-93FF-A29B8DD77F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DCDB0A0-545D-4157-AA17-1D3F5B498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1A765-842F-4719-A99E-3F41627D35F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936622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35513660-6D6E-42F9-A46C-416479A08F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3779725-5CCA-4DFD-93AF-27C7CE8D48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BACBE24-57BD-4D53-8378-1BC9FAEE24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916095-C145-4D98-9CEC-8317E95C83E2}" type="datetimeFigureOut">
              <a:rPr lang="zh-CN" altLang="en-US" smtClean="0"/>
              <a:t>2018/5/8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740884F-4FEF-4E98-A007-D8DFE9200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6EDED2B-0CA9-4E3A-94FD-40C64AC24E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1A765-842F-4719-A99E-3F41627D35F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207075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Fir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4064000" y="441961"/>
            <a:ext cx="4368800" cy="3083564"/>
          </a:xfrm>
          <a:custGeom>
            <a:avLst/>
            <a:gdLst/>
            <a:ahLst/>
            <a:cxnLst/>
            <a:rect l="l" t="t" r="r" b="b"/>
            <a:pathLst>
              <a:path w="3276600" h="3124200">
                <a:moveTo>
                  <a:pt x="3028950" y="0"/>
                </a:moveTo>
                <a:cubicBezTo>
                  <a:pt x="3165723" y="0"/>
                  <a:pt x="3276600" y="110877"/>
                  <a:pt x="3276600" y="247650"/>
                </a:cubicBezTo>
                <a:lnTo>
                  <a:pt x="3276600" y="2876550"/>
                </a:lnTo>
                <a:cubicBezTo>
                  <a:pt x="3276600" y="3013323"/>
                  <a:pt x="3165723" y="3124200"/>
                  <a:pt x="3028950" y="3124200"/>
                </a:cubicBezTo>
                <a:cubicBezTo>
                  <a:pt x="2892177" y="3124200"/>
                  <a:pt x="2781300" y="3013323"/>
                  <a:pt x="2781300" y="2876550"/>
                </a:cubicBezTo>
                <a:lnTo>
                  <a:pt x="2781300" y="247650"/>
                </a:lnTo>
                <a:cubicBezTo>
                  <a:pt x="2781300" y="110877"/>
                  <a:pt x="2892177" y="0"/>
                  <a:pt x="3028950" y="0"/>
                </a:cubicBezTo>
                <a:close/>
                <a:moveTo>
                  <a:pt x="2317750" y="0"/>
                </a:moveTo>
                <a:cubicBezTo>
                  <a:pt x="2454523" y="0"/>
                  <a:pt x="2565400" y="110877"/>
                  <a:pt x="2565400" y="247650"/>
                </a:cubicBezTo>
                <a:lnTo>
                  <a:pt x="2565400" y="2876550"/>
                </a:lnTo>
                <a:cubicBezTo>
                  <a:pt x="2565400" y="3013323"/>
                  <a:pt x="2454523" y="3124200"/>
                  <a:pt x="2317750" y="3124200"/>
                </a:cubicBezTo>
                <a:cubicBezTo>
                  <a:pt x="2180977" y="3124200"/>
                  <a:pt x="2070100" y="3013323"/>
                  <a:pt x="2070100" y="2876550"/>
                </a:cubicBezTo>
                <a:lnTo>
                  <a:pt x="2070100" y="247650"/>
                </a:lnTo>
                <a:cubicBezTo>
                  <a:pt x="2070100" y="110877"/>
                  <a:pt x="2180977" y="0"/>
                  <a:pt x="2317750" y="0"/>
                </a:cubicBezTo>
                <a:close/>
                <a:moveTo>
                  <a:pt x="1606550" y="0"/>
                </a:moveTo>
                <a:cubicBezTo>
                  <a:pt x="1743323" y="0"/>
                  <a:pt x="1854200" y="110877"/>
                  <a:pt x="1854200" y="247650"/>
                </a:cubicBezTo>
                <a:lnTo>
                  <a:pt x="1854200" y="2876550"/>
                </a:lnTo>
                <a:cubicBezTo>
                  <a:pt x="1854200" y="3013323"/>
                  <a:pt x="1743323" y="3124200"/>
                  <a:pt x="1606550" y="3124200"/>
                </a:cubicBezTo>
                <a:cubicBezTo>
                  <a:pt x="1469777" y="3124200"/>
                  <a:pt x="1358900" y="3013323"/>
                  <a:pt x="1358900" y="2876550"/>
                </a:cubicBezTo>
                <a:lnTo>
                  <a:pt x="1358900" y="247650"/>
                </a:lnTo>
                <a:cubicBezTo>
                  <a:pt x="1358900" y="110877"/>
                  <a:pt x="1469777" y="0"/>
                  <a:pt x="1606550" y="0"/>
                </a:cubicBezTo>
                <a:close/>
                <a:moveTo>
                  <a:pt x="958850" y="0"/>
                </a:moveTo>
                <a:cubicBezTo>
                  <a:pt x="1095623" y="0"/>
                  <a:pt x="1206500" y="110877"/>
                  <a:pt x="1206500" y="247650"/>
                </a:cubicBezTo>
                <a:lnTo>
                  <a:pt x="1206500" y="2876550"/>
                </a:lnTo>
                <a:cubicBezTo>
                  <a:pt x="1206500" y="3013323"/>
                  <a:pt x="1095623" y="3124200"/>
                  <a:pt x="958850" y="3124200"/>
                </a:cubicBezTo>
                <a:cubicBezTo>
                  <a:pt x="822077" y="3124200"/>
                  <a:pt x="711200" y="3013323"/>
                  <a:pt x="711200" y="2876550"/>
                </a:cubicBezTo>
                <a:lnTo>
                  <a:pt x="711200" y="247650"/>
                </a:lnTo>
                <a:cubicBezTo>
                  <a:pt x="711200" y="110877"/>
                  <a:pt x="822077" y="0"/>
                  <a:pt x="958850" y="0"/>
                </a:cubicBezTo>
                <a:close/>
                <a:moveTo>
                  <a:pt x="247650" y="0"/>
                </a:moveTo>
                <a:cubicBezTo>
                  <a:pt x="384423" y="0"/>
                  <a:pt x="495300" y="110877"/>
                  <a:pt x="495300" y="247650"/>
                </a:cubicBezTo>
                <a:lnTo>
                  <a:pt x="495300" y="2876550"/>
                </a:lnTo>
                <a:cubicBezTo>
                  <a:pt x="495300" y="3013323"/>
                  <a:pt x="384423" y="3124200"/>
                  <a:pt x="247650" y="3124200"/>
                </a:cubicBezTo>
                <a:cubicBezTo>
                  <a:pt x="110877" y="3124200"/>
                  <a:pt x="0" y="3013323"/>
                  <a:pt x="0" y="2876550"/>
                </a:cubicBezTo>
                <a:lnTo>
                  <a:pt x="0" y="247650"/>
                </a:lnTo>
                <a:cubicBezTo>
                  <a:pt x="0" y="110877"/>
                  <a:pt x="110877" y="0"/>
                  <a:pt x="247650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954706" y="3801452"/>
            <a:ext cx="4511964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200" b="1">
                <a:solidFill>
                  <a:schemeClr val="bg1"/>
                </a:solidFill>
                <a:latin typeface="Lato Hairline"/>
                <a:cs typeface="Lato Hairline"/>
              </a:defRPr>
            </a:lvl1pPr>
          </a:lstStyle>
          <a:p>
            <a:pPr lvl="0"/>
            <a:r>
              <a:rPr lang="es-ES_tradnl" dirty="0"/>
              <a:t>TITLE HERE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954706" y="4385250"/>
            <a:ext cx="4511964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Ultimate</a:t>
            </a:r>
            <a:r>
              <a:rPr lang="es-ES_tradnl" dirty="0"/>
              <a:t> </a:t>
            </a:r>
            <a:r>
              <a:rPr lang="es-ES_tradnl" dirty="0" err="1"/>
              <a:t>Powerpoint</a:t>
            </a:r>
            <a:r>
              <a:rPr lang="es-ES_tradnl" dirty="0"/>
              <a:t> </a:t>
            </a:r>
            <a:r>
              <a:rPr lang="es-ES_tradnl" dirty="0" err="1"/>
              <a:t>Template</a:t>
            </a:r>
            <a:endParaRPr lang="es-ES_tradnl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3975167" y="4817825"/>
            <a:ext cx="4488039" cy="153686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44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non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64031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000">
        <p:fade/>
      </p:transition>
    </mc:Choice>
    <mc:Fallback xmlns="">
      <p:transition spd="med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4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5779749-BB61-4A5C-8E69-55037FDC5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481B9BA-FEF9-44F0-BE81-7A48E55579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5DBD9A3-E644-40FB-8B97-FB4F2BC252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B47388-E192-4AB3-808E-31462E03AF05}" type="datetimeFigureOut">
              <a:rPr lang="zh-CN" altLang="en-US" smtClean="0"/>
              <a:t>2018/5/8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4FAAE77-171C-4CA6-9F55-1F8A866C2B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F38E6C9-A087-4FD8-A294-A70832FD58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6DED7-36F2-4295-A8AE-75438311F7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6696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circle/>
      </p:transition>
    </mc:Choice>
    <mc:Fallback xmlns="">
      <p:transition spd="slow" advClick="0" advTm="0">
        <p:circl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3D88CA-FBB3-4E3A-A63A-FAF89FF78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54DF3D4-32D2-48E6-953E-339F05A558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343CEEC-661F-49CB-90CA-CAA2AA6A8D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719E14E-0B26-4D3F-97D1-2A021EE294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B47388-E192-4AB3-808E-31462E03AF05}" type="datetimeFigureOut">
              <a:rPr lang="zh-CN" altLang="en-US" smtClean="0"/>
              <a:t>2018/5/8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EE83F8E-D2E3-4C21-BB5C-9C6CEC48E8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C8733F0-344F-4F2A-8407-E3BF4746A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6DED7-36F2-4295-A8AE-75438311F7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2528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circle/>
      </p:transition>
    </mc:Choice>
    <mc:Fallback xmlns="">
      <p:transition spd="slow" advClick="0" advTm="0">
        <p:circl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7BE4AB-6B26-457B-AC3D-239AC3DEDA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D2A5193-9691-46C3-B559-CEC22F451A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775FB14-5CFA-4F95-B1C4-83158006C5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127E51F-C8CC-4CA3-99C7-98C5298B662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DF1CEF6-48CF-4C5A-813B-725BE54950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3FC3EF3C-77A9-4490-BB9D-F3C7F39B92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B47388-E192-4AB3-808E-31462E03AF05}" type="datetimeFigureOut">
              <a:rPr lang="zh-CN" altLang="en-US" smtClean="0"/>
              <a:t>2018/5/8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D661A3E5-CCC9-40B0-B271-B7CD0AE7B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8D785EBF-F4CB-4491-951C-7756F8C57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6DED7-36F2-4295-A8AE-75438311F7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4770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circle/>
      </p:transition>
    </mc:Choice>
    <mc:Fallback xmlns="">
      <p:transition spd="slow" advClick="0" advTm="0">
        <p:circl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4209F3C-C83A-4ACB-9471-D46F428A3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2DE0EB1-A38B-4D59-946C-BFED89FA9A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B47388-E192-4AB3-808E-31462E03AF05}" type="datetimeFigureOut">
              <a:rPr lang="zh-CN" altLang="en-US" smtClean="0"/>
              <a:t>2018/5/8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18D6261-1B25-4463-BF63-B55548EF0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C3106BF-54E4-4A3F-B53A-D140E28BDE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6DED7-36F2-4295-A8AE-75438311F7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4549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circle/>
      </p:transition>
    </mc:Choice>
    <mc:Fallback xmlns="">
      <p:transition spd="slow" advClick="0" advTm="0">
        <p:circl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3BB74AB-A3AC-4A91-BF55-6664C8D7CF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B47388-E192-4AB3-808E-31462E03AF05}" type="datetimeFigureOut">
              <a:rPr lang="zh-CN" altLang="en-US" smtClean="0"/>
              <a:t>2018/5/8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1F5A1266-F204-44FD-A87E-CE89133D3E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3601C40-992F-451D-AF3D-2AD7E77BF9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6DED7-36F2-4295-A8AE-75438311F7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0905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circle/>
      </p:transition>
    </mc:Choice>
    <mc:Fallback xmlns="">
      <p:transition spd="slow" advClick="0" advTm="0">
        <p:circl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293C5A-2263-4828-97EF-B7218CE9E3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A71155C-7CAA-4B3A-BE3E-5276C212F1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25CE4F3-0826-4970-B392-2164D4598B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EECDC03-BF5A-495E-BE1F-BB87911954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B47388-E192-4AB3-808E-31462E03AF05}" type="datetimeFigureOut">
              <a:rPr lang="zh-CN" altLang="en-US" smtClean="0"/>
              <a:t>2018/5/8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6E6B201-671A-4A08-B542-3110641E0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FE3A1A5-FA38-47D2-99D2-501AB4DBC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6DED7-36F2-4295-A8AE-75438311F7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507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circle/>
      </p:transition>
    </mc:Choice>
    <mc:Fallback xmlns="">
      <p:transition spd="slow" advClick="0" advTm="0">
        <p:circl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967A9B-0270-4C7D-A7D5-B4DB69CAA7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FF6F2290-A169-46C8-BBE2-3492EC385D7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8CFE0E4-6FD8-4875-9AEA-67BA4474EC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B235875-298E-48A0-990A-2EC5329738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B47388-E192-4AB3-808E-31462E03AF05}" type="datetimeFigureOut">
              <a:rPr lang="zh-CN" altLang="en-US" smtClean="0"/>
              <a:t>2018/5/8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B31A9DD-7627-499B-B255-F18409888F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0B2CCB6-9495-4273-B3D1-8D5E25660E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6DED7-36F2-4295-A8AE-75438311F7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2383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circle/>
      </p:transition>
    </mc:Choice>
    <mc:Fallback xmlns="">
      <p:transition spd="slow" advClick="0" advTm="0">
        <p:circl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728B9E02-BCF5-4A10-BC5C-0600431538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7AD70D5-8BC7-4963-B0F0-9A6A5C67FF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7AFD279-FA5E-4D6E-B938-F453DEAF13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B47388-E192-4AB3-808E-31462E03AF05}" type="datetimeFigureOut">
              <a:rPr lang="zh-CN" altLang="en-US" smtClean="0"/>
              <a:t>2018/5/8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12EACA9-2FB6-41BB-A38C-726A8FF807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0F30331-07AF-489B-A874-812202CFEA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A6DED7-36F2-4295-A8AE-75438311F7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29298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1250" advClick="0" advTm="0">
        <p:circle/>
      </p:transition>
    </mc:Choice>
    <mc:Fallback xmlns="">
      <p:transition spd="slow" advClick="0" advTm="0">
        <p:circl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121060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mc:AlternateContent xmlns:mc="http://schemas.openxmlformats.org/markup-compatibility/2006" xmlns:p14="http://schemas.microsoft.com/office/powerpoint/2010/main">
    <mc:Choice Requires="p14">
      <p:transition spd="slow" p14:dur="1250" advClick="0" advTm="0">
        <p:circle/>
      </p:transition>
    </mc:Choice>
    <mc:Fallback xmlns="">
      <p:transition spd="slow" advClick="0" advTm="0">
        <p:circle/>
      </p:transition>
    </mc:Fallback>
  </mc:AlternateContent>
  <p:txStyles>
    <p:titleStyle>
      <a:lvl1pPr algn="ctr" rtl="0" fontAlgn="base">
        <a:spcBef>
          <a:spcPct val="0"/>
        </a:spcBef>
        <a:spcAft>
          <a:spcPct val="0"/>
        </a:spcAft>
        <a:defRPr sz="5867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5867">
          <a:solidFill>
            <a:schemeClr val="tx2"/>
          </a:solidFill>
          <a:latin typeface="Arial" charset="0"/>
          <a:ea typeface="宋体" pitchFamily="2" charset="-122"/>
        </a:defRPr>
      </a:lvl2pPr>
      <a:lvl3pPr algn="ctr" rtl="0" fontAlgn="base">
        <a:spcBef>
          <a:spcPct val="0"/>
        </a:spcBef>
        <a:spcAft>
          <a:spcPct val="0"/>
        </a:spcAft>
        <a:defRPr sz="5867">
          <a:solidFill>
            <a:schemeClr val="tx2"/>
          </a:solidFill>
          <a:latin typeface="Arial" charset="0"/>
          <a:ea typeface="宋体" pitchFamily="2" charset="-122"/>
        </a:defRPr>
      </a:lvl3pPr>
      <a:lvl4pPr algn="ctr" rtl="0" fontAlgn="base">
        <a:spcBef>
          <a:spcPct val="0"/>
        </a:spcBef>
        <a:spcAft>
          <a:spcPct val="0"/>
        </a:spcAft>
        <a:defRPr sz="5867">
          <a:solidFill>
            <a:schemeClr val="tx2"/>
          </a:solidFill>
          <a:latin typeface="Arial" charset="0"/>
          <a:ea typeface="宋体" pitchFamily="2" charset="-122"/>
        </a:defRPr>
      </a:lvl4pPr>
      <a:lvl5pPr algn="ctr" rtl="0" fontAlgn="base">
        <a:spcBef>
          <a:spcPct val="0"/>
        </a:spcBef>
        <a:spcAft>
          <a:spcPct val="0"/>
        </a:spcAft>
        <a:defRPr sz="5867">
          <a:solidFill>
            <a:schemeClr val="tx2"/>
          </a:solidFill>
          <a:latin typeface="Arial" charset="0"/>
          <a:ea typeface="宋体" pitchFamily="2" charset="-122"/>
        </a:defRPr>
      </a:lvl5pPr>
      <a:lvl6pPr marL="609585" algn="ctr" rtl="0" fontAlgn="base">
        <a:spcBef>
          <a:spcPct val="0"/>
        </a:spcBef>
        <a:spcAft>
          <a:spcPct val="0"/>
        </a:spcAft>
        <a:defRPr sz="5867">
          <a:solidFill>
            <a:schemeClr val="tx2"/>
          </a:solidFill>
          <a:latin typeface="Arial" charset="0"/>
          <a:ea typeface="宋体" pitchFamily="2" charset="-122"/>
        </a:defRPr>
      </a:lvl6pPr>
      <a:lvl7pPr marL="1219170" algn="ctr" rtl="0" fontAlgn="base">
        <a:spcBef>
          <a:spcPct val="0"/>
        </a:spcBef>
        <a:spcAft>
          <a:spcPct val="0"/>
        </a:spcAft>
        <a:defRPr sz="5867">
          <a:solidFill>
            <a:schemeClr val="tx2"/>
          </a:solidFill>
          <a:latin typeface="Arial" charset="0"/>
          <a:ea typeface="宋体" pitchFamily="2" charset="-122"/>
        </a:defRPr>
      </a:lvl7pPr>
      <a:lvl8pPr marL="1828754" algn="ctr" rtl="0" fontAlgn="base">
        <a:spcBef>
          <a:spcPct val="0"/>
        </a:spcBef>
        <a:spcAft>
          <a:spcPct val="0"/>
        </a:spcAft>
        <a:defRPr sz="5867">
          <a:solidFill>
            <a:schemeClr val="tx2"/>
          </a:solidFill>
          <a:latin typeface="Arial" charset="0"/>
          <a:ea typeface="宋体" pitchFamily="2" charset="-122"/>
        </a:defRPr>
      </a:lvl8pPr>
      <a:lvl9pPr marL="2438339" algn="ctr" rtl="0" fontAlgn="base">
        <a:spcBef>
          <a:spcPct val="0"/>
        </a:spcBef>
        <a:spcAft>
          <a:spcPct val="0"/>
        </a:spcAft>
        <a:defRPr sz="5867">
          <a:solidFill>
            <a:schemeClr val="tx2"/>
          </a:solidFill>
          <a:latin typeface="Arial" charset="0"/>
          <a:ea typeface="宋体" pitchFamily="2" charset="-122"/>
        </a:defRPr>
      </a:lvl9pPr>
    </p:titleStyle>
    <p:bodyStyle>
      <a:lvl1pPr marL="457189" indent="-457189" algn="l" rtl="0" fontAlgn="base">
        <a:spcBef>
          <a:spcPct val="20000"/>
        </a:spcBef>
        <a:spcAft>
          <a:spcPct val="0"/>
        </a:spcAft>
        <a:buChar char="•"/>
        <a:defRPr sz="4267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rtl="0" fontAlgn="base">
        <a:spcBef>
          <a:spcPct val="20000"/>
        </a:spcBef>
        <a:spcAft>
          <a:spcPct val="0"/>
        </a:spcAft>
        <a:buChar char="–"/>
        <a:defRPr sz="3733">
          <a:solidFill>
            <a:schemeClr val="tx1"/>
          </a:solidFill>
          <a:latin typeface="+mn-lt"/>
          <a:ea typeface="+mn-ea"/>
        </a:defRPr>
      </a:lvl2pPr>
      <a:lvl3pPr marL="1523962" indent="-304792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</a:defRPr>
      </a:lvl3pPr>
      <a:lvl4pPr marL="2133547" indent="-304792" algn="l" rtl="0" fontAlgn="base">
        <a:spcBef>
          <a:spcPct val="20000"/>
        </a:spcBef>
        <a:spcAft>
          <a:spcPct val="0"/>
        </a:spcAft>
        <a:buChar char="–"/>
        <a:defRPr sz="2667">
          <a:solidFill>
            <a:schemeClr val="tx1"/>
          </a:solidFill>
          <a:latin typeface="+mn-lt"/>
          <a:ea typeface="+mn-ea"/>
        </a:defRPr>
      </a:lvl4pPr>
      <a:lvl5pPr marL="2743131" indent="-304792" algn="l" rtl="0" fontAlgn="base">
        <a:spcBef>
          <a:spcPct val="20000"/>
        </a:spcBef>
        <a:spcAft>
          <a:spcPct val="0"/>
        </a:spcAft>
        <a:buChar char="»"/>
        <a:defRPr sz="2667">
          <a:solidFill>
            <a:schemeClr val="tx1"/>
          </a:solidFill>
          <a:latin typeface="+mn-lt"/>
          <a:ea typeface="+mn-ea"/>
        </a:defRPr>
      </a:lvl5pPr>
      <a:lvl6pPr marL="3352716" indent="-304792" algn="l" rtl="0" fontAlgn="base">
        <a:spcBef>
          <a:spcPct val="20000"/>
        </a:spcBef>
        <a:spcAft>
          <a:spcPct val="0"/>
        </a:spcAft>
        <a:buChar char="»"/>
        <a:defRPr sz="2667">
          <a:solidFill>
            <a:schemeClr val="tx1"/>
          </a:solidFill>
          <a:latin typeface="+mn-lt"/>
          <a:ea typeface="+mn-ea"/>
        </a:defRPr>
      </a:lvl6pPr>
      <a:lvl7pPr marL="3962301" indent="-304792" algn="l" rtl="0" fontAlgn="base">
        <a:spcBef>
          <a:spcPct val="20000"/>
        </a:spcBef>
        <a:spcAft>
          <a:spcPct val="0"/>
        </a:spcAft>
        <a:buChar char="»"/>
        <a:defRPr sz="2667">
          <a:solidFill>
            <a:schemeClr val="tx1"/>
          </a:solidFill>
          <a:latin typeface="+mn-lt"/>
          <a:ea typeface="+mn-ea"/>
        </a:defRPr>
      </a:lvl7pPr>
      <a:lvl8pPr marL="4571886" indent="-304792" algn="l" rtl="0" fontAlgn="base">
        <a:spcBef>
          <a:spcPct val="20000"/>
        </a:spcBef>
        <a:spcAft>
          <a:spcPct val="0"/>
        </a:spcAft>
        <a:buChar char="»"/>
        <a:defRPr sz="2667">
          <a:solidFill>
            <a:schemeClr val="tx1"/>
          </a:solidFill>
          <a:latin typeface="+mn-lt"/>
          <a:ea typeface="+mn-ea"/>
        </a:defRPr>
      </a:lvl8pPr>
      <a:lvl9pPr marL="5181470" indent="-304792" algn="l" rtl="0" fontAlgn="base">
        <a:spcBef>
          <a:spcPct val="20000"/>
        </a:spcBef>
        <a:spcAft>
          <a:spcPct val="0"/>
        </a:spcAft>
        <a:buChar char="»"/>
        <a:defRPr sz="2667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6458A33E-F497-455A-B116-31FB79384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F52071B-1C9B-4DDC-9F99-10F267E2EE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D8A1823-537D-4A26-A348-93ACC91B99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916095-C145-4D98-9CEC-8317E95C83E2}" type="datetimeFigureOut">
              <a:rPr lang="zh-CN" altLang="en-US" smtClean="0"/>
              <a:t>2018/5/8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D4E4659-6602-43F7-96B7-1864DF422B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544C866-4521-4377-AB95-2B160DC6B8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E1A765-842F-4719-A99E-3F41627D35F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12444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tags" Target="../tags/tag6.xml"/><Relationship Id="rId13" Type="http://schemas.openxmlformats.org/officeDocument/2006/relationships/image" Target="../media/image2.png"/><Relationship Id="rId3" Type="http://schemas.openxmlformats.org/officeDocument/2006/relationships/tags" Target="../tags/tag3.xml"/><Relationship Id="rId7" Type="http://schemas.openxmlformats.org/officeDocument/2006/relationships/tags" Target="../tags/tag5.xml"/><Relationship Id="rId12" Type="http://schemas.openxmlformats.org/officeDocument/2006/relationships/image" Target="../media/image1.jpe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4.xml"/><Relationship Id="rId11" Type="http://schemas.openxmlformats.org/officeDocument/2006/relationships/notesSlide" Target="../notesSlides/notesSlide1.xml"/><Relationship Id="rId5" Type="http://schemas.openxmlformats.org/officeDocument/2006/relationships/audio" Target="../media/media1.mp3"/><Relationship Id="rId10" Type="http://schemas.openxmlformats.org/officeDocument/2006/relationships/slideLayout" Target="../slideLayouts/slideLayout12.xml"/><Relationship Id="rId4" Type="http://schemas.microsoft.com/office/2007/relationships/media" Target="../media/media1.mp3"/><Relationship Id="rId9" Type="http://schemas.openxmlformats.org/officeDocument/2006/relationships/tags" Target="../tags/tag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tags" Target="../tags/tag125.xml"/><Relationship Id="rId13" Type="http://schemas.openxmlformats.org/officeDocument/2006/relationships/tags" Target="../tags/tag130.xml"/><Relationship Id="rId18" Type="http://schemas.openxmlformats.org/officeDocument/2006/relationships/tags" Target="../tags/tag135.xml"/><Relationship Id="rId26" Type="http://schemas.openxmlformats.org/officeDocument/2006/relationships/image" Target="../media/image3.png"/><Relationship Id="rId3" Type="http://schemas.openxmlformats.org/officeDocument/2006/relationships/tags" Target="../tags/tag120.xml"/><Relationship Id="rId21" Type="http://schemas.openxmlformats.org/officeDocument/2006/relationships/tags" Target="../tags/tag138.xml"/><Relationship Id="rId7" Type="http://schemas.openxmlformats.org/officeDocument/2006/relationships/tags" Target="../tags/tag124.xml"/><Relationship Id="rId12" Type="http://schemas.openxmlformats.org/officeDocument/2006/relationships/tags" Target="../tags/tag129.xml"/><Relationship Id="rId17" Type="http://schemas.openxmlformats.org/officeDocument/2006/relationships/tags" Target="../tags/tag134.xml"/><Relationship Id="rId25" Type="http://schemas.openxmlformats.org/officeDocument/2006/relationships/slideLayout" Target="../slideLayouts/slideLayout12.xml"/><Relationship Id="rId2" Type="http://schemas.openxmlformats.org/officeDocument/2006/relationships/tags" Target="../tags/tag119.xml"/><Relationship Id="rId16" Type="http://schemas.openxmlformats.org/officeDocument/2006/relationships/tags" Target="../tags/tag133.xml"/><Relationship Id="rId20" Type="http://schemas.openxmlformats.org/officeDocument/2006/relationships/tags" Target="../tags/tag137.xml"/><Relationship Id="rId1" Type="http://schemas.openxmlformats.org/officeDocument/2006/relationships/tags" Target="../tags/tag118.xml"/><Relationship Id="rId6" Type="http://schemas.openxmlformats.org/officeDocument/2006/relationships/tags" Target="../tags/tag123.xml"/><Relationship Id="rId11" Type="http://schemas.openxmlformats.org/officeDocument/2006/relationships/tags" Target="../tags/tag128.xml"/><Relationship Id="rId24" Type="http://schemas.openxmlformats.org/officeDocument/2006/relationships/tags" Target="../tags/tag141.xml"/><Relationship Id="rId5" Type="http://schemas.openxmlformats.org/officeDocument/2006/relationships/tags" Target="../tags/tag122.xml"/><Relationship Id="rId15" Type="http://schemas.openxmlformats.org/officeDocument/2006/relationships/tags" Target="../tags/tag132.xml"/><Relationship Id="rId23" Type="http://schemas.openxmlformats.org/officeDocument/2006/relationships/tags" Target="../tags/tag140.xml"/><Relationship Id="rId10" Type="http://schemas.openxmlformats.org/officeDocument/2006/relationships/tags" Target="../tags/tag127.xml"/><Relationship Id="rId19" Type="http://schemas.openxmlformats.org/officeDocument/2006/relationships/tags" Target="../tags/tag136.xml"/><Relationship Id="rId4" Type="http://schemas.openxmlformats.org/officeDocument/2006/relationships/tags" Target="../tags/tag121.xml"/><Relationship Id="rId9" Type="http://schemas.openxmlformats.org/officeDocument/2006/relationships/tags" Target="../tags/tag126.xml"/><Relationship Id="rId14" Type="http://schemas.openxmlformats.org/officeDocument/2006/relationships/tags" Target="../tags/tag131.xml"/><Relationship Id="rId22" Type="http://schemas.openxmlformats.org/officeDocument/2006/relationships/tags" Target="../tags/tag139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tags" Target="../tags/tag149.xml"/><Relationship Id="rId13" Type="http://schemas.openxmlformats.org/officeDocument/2006/relationships/image" Target="../media/image17.jpeg"/><Relationship Id="rId3" Type="http://schemas.openxmlformats.org/officeDocument/2006/relationships/tags" Target="../tags/tag144.xml"/><Relationship Id="rId7" Type="http://schemas.openxmlformats.org/officeDocument/2006/relationships/tags" Target="../tags/tag148.xml"/><Relationship Id="rId12" Type="http://schemas.openxmlformats.org/officeDocument/2006/relationships/image" Target="../media/image16.jpeg"/><Relationship Id="rId2" Type="http://schemas.openxmlformats.org/officeDocument/2006/relationships/tags" Target="../tags/tag143.xml"/><Relationship Id="rId1" Type="http://schemas.openxmlformats.org/officeDocument/2006/relationships/tags" Target="../tags/tag142.xml"/><Relationship Id="rId6" Type="http://schemas.openxmlformats.org/officeDocument/2006/relationships/tags" Target="../tags/tag147.xml"/><Relationship Id="rId11" Type="http://schemas.openxmlformats.org/officeDocument/2006/relationships/image" Target="../media/image15.jpeg"/><Relationship Id="rId5" Type="http://schemas.openxmlformats.org/officeDocument/2006/relationships/tags" Target="../tags/tag146.xml"/><Relationship Id="rId10" Type="http://schemas.openxmlformats.org/officeDocument/2006/relationships/slideLayout" Target="../slideLayouts/slideLayout12.xml"/><Relationship Id="rId4" Type="http://schemas.openxmlformats.org/officeDocument/2006/relationships/tags" Target="../tags/tag145.xml"/><Relationship Id="rId9" Type="http://schemas.openxmlformats.org/officeDocument/2006/relationships/tags" Target="../tags/tag150.xml"/><Relationship Id="rId1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tags" Target="../tags/tag158.xml"/><Relationship Id="rId13" Type="http://schemas.openxmlformats.org/officeDocument/2006/relationships/tags" Target="../tags/tag163.xml"/><Relationship Id="rId18" Type="http://schemas.openxmlformats.org/officeDocument/2006/relationships/tags" Target="../tags/tag168.xml"/><Relationship Id="rId3" Type="http://schemas.openxmlformats.org/officeDocument/2006/relationships/tags" Target="../tags/tag153.xml"/><Relationship Id="rId21" Type="http://schemas.openxmlformats.org/officeDocument/2006/relationships/image" Target="../media/image3.png"/><Relationship Id="rId7" Type="http://schemas.openxmlformats.org/officeDocument/2006/relationships/tags" Target="../tags/tag157.xml"/><Relationship Id="rId12" Type="http://schemas.openxmlformats.org/officeDocument/2006/relationships/tags" Target="../tags/tag162.xml"/><Relationship Id="rId17" Type="http://schemas.openxmlformats.org/officeDocument/2006/relationships/tags" Target="../tags/tag167.xml"/><Relationship Id="rId2" Type="http://schemas.openxmlformats.org/officeDocument/2006/relationships/tags" Target="../tags/tag152.xml"/><Relationship Id="rId16" Type="http://schemas.openxmlformats.org/officeDocument/2006/relationships/tags" Target="../tags/tag166.xml"/><Relationship Id="rId20" Type="http://schemas.openxmlformats.org/officeDocument/2006/relationships/slideLayout" Target="../slideLayouts/slideLayout12.xml"/><Relationship Id="rId1" Type="http://schemas.openxmlformats.org/officeDocument/2006/relationships/tags" Target="../tags/tag151.xml"/><Relationship Id="rId6" Type="http://schemas.openxmlformats.org/officeDocument/2006/relationships/tags" Target="../tags/tag156.xml"/><Relationship Id="rId11" Type="http://schemas.openxmlformats.org/officeDocument/2006/relationships/tags" Target="../tags/tag161.xml"/><Relationship Id="rId5" Type="http://schemas.openxmlformats.org/officeDocument/2006/relationships/tags" Target="../tags/tag155.xml"/><Relationship Id="rId15" Type="http://schemas.openxmlformats.org/officeDocument/2006/relationships/tags" Target="../tags/tag165.xml"/><Relationship Id="rId10" Type="http://schemas.openxmlformats.org/officeDocument/2006/relationships/tags" Target="../tags/tag160.xml"/><Relationship Id="rId19" Type="http://schemas.openxmlformats.org/officeDocument/2006/relationships/tags" Target="../tags/tag169.xml"/><Relationship Id="rId4" Type="http://schemas.openxmlformats.org/officeDocument/2006/relationships/tags" Target="../tags/tag154.xml"/><Relationship Id="rId9" Type="http://schemas.openxmlformats.org/officeDocument/2006/relationships/tags" Target="../tags/tag159.xml"/><Relationship Id="rId14" Type="http://schemas.openxmlformats.org/officeDocument/2006/relationships/tags" Target="../tags/tag16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tags" Target="../tags/tag172.xml"/><Relationship Id="rId2" Type="http://schemas.openxmlformats.org/officeDocument/2006/relationships/tags" Target="../tags/tag171.xml"/><Relationship Id="rId1" Type="http://schemas.openxmlformats.org/officeDocument/2006/relationships/tags" Target="../tags/tag170.xml"/><Relationship Id="rId5" Type="http://schemas.openxmlformats.org/officeDocument/2006/relationships/image" Target="../media/image4.png"/><Relationship Id="rId4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tags" Target="../tags/tag180.xml"/><Relationship Id="rId13" Type="http://schemas.openxmlformats.org/officeDocument/2006/relationships/tags" Target="../tags/tag185.xml"/><Relationship Id="rId18" Type="http://schemas.openxmlformats.org/officeDocument/2006/relationships/tags" Target="../tags/tag190.xml"/><Relationship Id="rId3" Type="http://schemas.openxmlformats.org/officeDocument/2006/relationships/tags" Target="../tags/tag175.xml"/><Relationship Id="rId21" Type="http://schemas.openxmlformats.org/officeDocument/2006/relationships/image" Target="../media/image3.png"/><Relationship Id="rId7" Type="http://schemas.openxmlformats.org/officeDocument/2006/relationships/tags" Target="../tags/tag179.xml"/><Relationship Id="rId12" Type="http://schemas.openxmlformats.org/officeDocument/2006/relationships/tags" Target="../tags/tag184.xml"/><Relationship Id="rId17" Type="http://schemas.openxmlformats.org/officeDocument/2006/relationships/tags" Target="../tags/tag189.xml"/><Relationship Id="rId2" Type="http://schemas.openxmlformats.org/officeDocument/2006/relationships/tags" Target="../tags/tag174.xml"/><Relationship Id="rId16" Type="http://schemas.openxmlformats.org/officeDocument/2006/relationships/tags" Target="../tags/tag188.xml"/><Relationship Id="rId20" Type="http://schemas.openxmlformats.org/officeDocument/2006/relationships/slideLayout" Target="../slideLayouts/slideLayout12.xml"/><Relationship Id="rId1" Type="http://schemas.openxmlformats.org/officeDocument/2006/relationships/tags" Target="../tags/tag173.xml"/><Relationship Id="rId6" Type="http://schemas.openxmlformats.org/officeDocument/2006/relationships/tags" Target="../tags/tag178.xml"/><Relationship Id="rId11" Type="http://schemas.openxmlformats.org/officeDocument/2006/relationships/tags" Target="../tags/tag183.xml"/><Relationship Id="rId5" Type="http://schemas.openxmlformats.org/officeDocument/2006/relationships/tags" Target="../tags/tag177.xml"/><Relationship Id="rId15" Type="http://schemas.openxmlformats.org/officeDocument/2006/relationships/tags" Target="../tags/tag187.xml"/><Relationship Id="rId10" Type="http://schemas.openxmlformats.org/officeDocument/2006/relationships/tags" Target="../tags/tag182.xml"/><Relationship Id="rId19" Type="http://schemas.openxmlformats.org/officeDocument/2006/relationships/tags" Target="../tags/tag191.xml"/><Relationship Id="rId4" Type="http://schemas.openxmlformats.org/officeDocument/2006/relationships/tags" Target="../tags/tag176.xml"/><Relationship Id="rId9" Type="http://schemas.openxmlformats.org/officeDocument/2006/relationships/tags" Target="../tags/tag181.xml"/><Relationship Id="rId14" Type="http://schemas.openxmlformats.org/officeDocument/2006/relationships/tags" Target="../tags/tag186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tags" Target="../tags/tag199.xml"/><Relationship Id="rId13" Type="http://schemas.openxmlformats.org/officeDocument/2006/relationships/tags" Target="../tags/tag204.xml"/><Relationship Id="rId18" Type="http://schemas.openxmlformats.org/officeDocument/2006/relationships/notesSlide" Target="../notesSlides/notesSlide3.xml"/><Relationship Id="rId3" Type="http://schemas.openxmlformats.org/officeDocument/2006/relationships/tags" Target="../tags/tag194.xml"/><Relationship Id="rId7" Type="http://schemas.openxmlformats.org/officeDocument/2006/relationships/tags" Target="../tags/tag198.xml"/><Relationship Id="rId12" Type="http://schemas.openxmlformats.org/officeDocument/2006/relationships/tags" Target="../tags/tag203.xml"/><Relationship Id="rId17" Type="http://schemas.openxmlformats.org/officeDocument/2006/relationships/slideLayout" Target="../slideLayouts/slideLayout12.xml"/><Relationship Id="rId2" Type="http://schemas.openxmlformats.org/officeDocument/2006/relationships/tags" Target="../tags/tag193.xml"/><Relationship Id="rId16" Type="http://schemas.openxmlformats.org/officeDocument/2006/relationships/tags" Target="../tags/tag207.xml"/><Relationship Id="rId1" Type="http://schemas.openxmlformats.org/officeDocument/2006/relationships/tags" Target="../tags/tag192.xml"/><Relationship Id="rId6" Type="http://schemas.openxmlformats.org/officeDocument/2006/relationships/tags" Target="../tags/tag197.xml"/><Relationship Id="rId11" Type="http://schemas.openxmlformats.org/officeDocument/2006/relationships/tags" Target="../tags/tag202.xml"/><Relationship Id="rId5" Type="http://schemas.openxmlformats.org/officeDocument/2006/relationships/tags" Target="../tags/tag196.xml"/><Relationship Id="rId15" Type="http://schemas.openxmlformats.org/officeDocument/2006/relationships/tags" Target="../tags/tag206.xml"/><Relationship Id="rId10" Type="http://schemas.openxmlformats.org/officeDocument/2006/relationships/tags" Target="../tags/tag201.xml"/><Relationship Id="rId19" Type="http://schemas.openxmlformats.org/officeDocument/2006/relationships/image" Target="../media/image3.png"/><Relationship Id="rId4" Type="http://schemas.openxmlformats.org/officeDocument/2006/relationships/tags" Target="../tags/tag195.xml"/><Relationship Id="rId9" Type="http://schemas.openxmlformats.org/officeDocument/2006/relationships/tags" Target="../tags/tag200.xml"/><Relationship Id="rId14" Type="http://schemas.openxmlformats.org/officeDocument/2006/relationships/tags" Target="../tags/tag205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tags" Target="../tags/tag215.xml"/><Relationship Id="rId13" Type="http://schemas.openxmlformats.org/officeDocument/2006/relationships/tags" Target="../tags/tag220.xml"/><Relationship Id="rId18" Type="http://schemas.openxmlformats.org/officeDocument/2006/relationships/tags" Target="../tags/tag225.xml"/><Relationship Id="rId26" Type="http://schemas.openxmlformats.org/officeDocument/2006/relationships/image" Target="../media/image3.png"/><Relationship Id="rId3" Type="http://schemas.openxmlformats.org/officeDocument/2006/relationships/tags" Target="../tags/tag210.xml"/><Relationship Id="rId21" Type="http://schemas.openxmlformats.org/officeDocument/2006/relationships/tags" Target="../tags/tag228.xml"/><Relationship Id="rId7" Type="http://schemas.openxmlformats.org/officeDocument/2006/relationships/tags" Target="../tags/tag214.xml"/><Relationship Id="rId12" Type="http://schemas.openxmlformats.org/officeDocument/2006/relationships/tags" Target="../tags/tag219.xml"/><Relationship Id="rId17" Type="http://schemas.openxmlformats.org/officeDocument/2006/relationships/tags" Target="../tags/tag224.xml"/><Relationship Id="rId25" Type="http://schemas.openxmlformats.org/officeDocument/2006/relationships/image" Target="../media/image18.jpeg"/><Relationship Id="rId2" Type="http://schemas.openxmlformats.org/officeDocument/2006/relationships/tags" Target="../tags/tag209.xml"/><Relationship Id="rId16" Type="http://schemas.openxmlformats.org/officeDocument/2006/relationships/tags" Target="../tags/tag223.xml"/><Relationship Id="rId20" Type="http://schemas.openxmlformats.org/officeDocument/2006/relationships/tags" Target="../tags/tag227.xml"/><Relationship Id="rId1" Type="http://schemas.openxmlformats.org/officeDocument/2006/relationships/tags" Target="../tags/tag208.xml"/><Relationship Id="rId6" Type="http://schemas.openxmlformats.org/officeDocument/2006/relationships/tags" Target="../tags/tag213.xml"/><Relationship Id="rId11" Type="http://schemas.openxmlformats.org/officeDocument/2006/relationships/tags" Target="../tags/tag218.xml"/><Relationship Id="rId24" Type="http://schemas.openxmlformats.org/officeDocument/2006/relationships/slideLayout" Target="../slideLayouts/slideLayout12.xml"/><Relationship Id="rId5" Type="http://schemas.openxmlformats.org/officeDocument/2006/relationships/tags" Target="../tags/tag212.xml"/><Relationship Id="rId15" Type="http://schemas.openxmlformats.org/officeDocument/2006/relationships/tags" Target="../tags/tag222.xml"/><Relationship Id="rId23" Type="http://schemas.openxmlformats.org/officeDocument/2006/relationships/tags" Target="../tags/tag230.xml"/><Relationship Id="rId10" Type="http://schemas.openxmlformats.org/officeDocument/2006/relationships/tags" Target="../tags/tag217.xml"/><Relationship Id="rId19" Type="http://schemas.openxmlformats.org/officeDocument/2006/relationships/tags" Target="../tags/tag226.xml"/><Relationship Id="rId4" Type="http://schemas.openxmlformats.org/officeDocument/2006/relationships/tags" Target="../tags/tag211.xml"/><Relationship Id="rId9" Type="http://schemas.openxmlformats.org/officeDocument/2006/relationships/tags" Target="../tags/tag216.xml"/><Relationship Id="rId14" Type="http://schemas.openxmlformats.org/officeDocument/2006/relationships/tags" Target="../tags/tag221.xml"/><Relationship Id="rId22" Type="http://schemas.openxmlformats.org/officeDocument/2006/relationships/tags" Target="../tags/tag229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tags" Target="../tags/tag238.xml"/><Relationship Id="rId13" Type="http://schemas.openxmlformats.org/officeDocument/2006/relationships/tags" Target="../tags/tag243.xml"/><Relationship Id="rId18" Type="http://schemas.openxmlformats.org/officeDocument/2006/relationships/tags" Target="../tags/tag248.xml"/><Relationship Id="rId26" Type="http://schemas.openxmlformats.org/officeDocument/2006/relationships/tags" Target="../tags/tag256.xml"/><Relationship Id="rId3" Type="http://schemas.openxmlformats.org/officeDocument/2006/relationships/tags" Target="../tags/tag233.xml"/><Relationship Id="rId21" Type="http://schemas.openxmlformats.org/officeDocument/2006/relationships/tags" Target="../tags/tag251.xml"/><Relationship Id="rId7" Type="http://schemas.openxmlformats.org/officeDocument/2006/relationships/tags" Target="../tags/tag237.xml"/><Relationship Id="rId12" Type="http://schemas.openxmlformats.org/officeDocument/2006/relationships/tags" Target="../tags/tag242.xml"/><Relationship Id="rId17" Type="http://schemas.openxmlformats.org/officeDocument/2006/relationships/tags" Target="../tags/tag247.xml"/><Relationship Id="rId25" Type="http://schemas.openxmlformats.org/officeDocument/2006/relationships/tags" Target="../tags/tag255.xml"/><Relationship Id="rId2" Type="http://schemas.openxmlformats.org/officeDocument/2006/relationships/tags" Target="../tags/tag232.xml"/><Relationship Id="rId16" Type="http://schemas.openxmlformats.org/officeDocument/2006/relationships/tags" Target="../tags/tag246.xml"/><Relationship Id="rId20" Type="http://schemas.openxmlformats.org/officeDocument/2006/relationships/tags" Target="../tags/tag250.xml"/><Relationship Id="rId29" Type="http://schemas.openxmlformats.org/officeDocument/2006/relationships/image" Target="../media/image3.png"/><Relationship Id="rId1" Type="http://schemas.openxmlformats.org/officeDocument/2006/relationships/tags" Target="../tags/tag231.xml"/><Relationship Id="rId6" Type="http://schemas.openxmlformats.org/officeDocument/2006/relationships/tags" Target="../tags/tag236.xml"/><Relationship Id="rId11" Type="http://schemas.openxmlformats.org/officeDocument/2006/relationships/tags" Target="../tags/tag241.xml"/><Relationship Id="rId24" Type="http://schemas.openxmlformats.org/officeDocument/2006/relationships/tags" Target="../tags/tag254.xml"/><Relationship Id="rId5" Type="http://schemas.openxmlformats.org/officeDocument/2006/relationships/tags" Target="../tags/tag235.xml"/><Relationship Id="rId15" Type="http://schemas.openxmlformats.org/officeDocument/2006/relationships/tags" Target="../tags/tag245.xml"/><Relationship Id="rId23" Type="http://schemas.openxmlformats.org/officeDocument/2006/relationships/tags" Target="../tags/tag253.xml"/><Relationship Id="rId28" Type="http://schemas.openxmlformats.org/officeDocument/2006/relationships/slideLayout" Target="../slideLayouts/slideLayout12.xml"/><Relationship Id="rId10" Type="http://schemas.openxmlformats.org/officeDocument/2006/relationships/tags" Target="../tags/tag240.xml"/><Relationship Id="rId19" Type="http://schemas.openxmlformats.org/officeDocument/2006/relationships/tags" Target="../tags/tag249.xml"/><Relationship Id="rId4" Type="http://schemas.openxmlformats.org/officeDocument/2006/relationships/tags" Target="../tags/tag234.xml"/><Relationship Id="rId9" Type="http://schemas.openxmlformats.org/officeDocument/2006/relationships/tags" Target="../tags/tag239.xml"/><Relationship Id="rId14" Type="http://schemas.openxmlformats.org/officeDocument/2006/relationships/tags" Target="../tags/tag244.xml"/><Relationship Id="rId22" Type="http://schemas.openxmlformats.org/officeDocument/2006/relationships/tags" Target="../tags/tag252.xml"/><Relationship Id="rId27" Type="http://schemas.openxmlformats.org/officeDocument/2006/relationships/tags" Target="../tags/tag257.xml"/></Relationships>
</file>

<file path=ppt/slides/_rels/slide18.xml.rels><?xml version="1.0" encoding="UTF-8" standalone="yes"?>
<Relationships xmlns="http://schemas.openxmlformats.org/package/2006/relationships"><Relationship Id="rId13" Type="http://schemas.openxmlformats.org/officeDocument/2006/relationships/tags" Target="../tags/tag270.xml"/><Relationship Id="rId18" Type="http://schemas.openxmlformats.org/officeDocument/2006/relationships/tags" Target="../tags/tag275.xml"/><Relationship Id="rId26" Type="http://schemas.openxmlformats.org/officeDocument/2006/relationships/tags" Target="../tags/tag283.xml"/><Relationship Id="rId3" Type="http://schemas.openxmlformats.org/officeDocument/2006/relationships/tags" Target="../tags/tag260.xml"/><Relationship Id="rId21" Type="http://schemas.openxmlformats.org/officeDocument/2006/relationships/tags" Target="../tags/tag278.xml"/><Relationship Id="rId34" Type="http://schemas.openxmlformats.org/officeDocument/2006/relationships/image" Target="../media/image3.png"/><Relationship Id="rId7" Type="http://schemas.openxmlformats.org/officeDocument/2006/relationships/tags" Target="../tags/tag264.xml"/><Relationship Id="rId12" Type="http://schemas.openxmlformats.org/officeDocument/2006/relationships/tags" Target="../tags/tag269.xml"/><Relationship Id="rId17" Type="http://schemas.openxmlformats.org/officeDocument/2006/relationships/tags" Target="../tags/tag274.xml"/><Relationship Id="rId25" Type="http://schemas.openxmlformats.org/officeDocument/2006/relationships/tags" Target="../tags/tag282.xml"/><Relationship Id="rId33" Type="http://schemas.openxmlformats.org/officeDocument/2006/relationships/image" Target="../media/image22.jpeg"/><Relationship Id="rId2" Type="http://schemas.openxmlformats.org/officeDocument/2006/relationships/tags" Target="../tags/tag259.xml"/><Relationship Id="rId16" Type="http://schemas.openxmlformats.org/officeDocument/2006/relationships/tags" Target="../tags/tag273.xml"/><Relationship Id="rId20" Type="http://schemas.openxmlformats.org/officeDocument/2006/relationships/tags" Target="../tags/tag277.xml"/><Relationship Id="rId29" Type="http://schemas.openxmlformats.org/officeDocument/2006/relationships/slideLayout" Target="../slideLayouts/slideLayout12.xml"/><Relationship Id="rId1" Type="http://schemas.openxmlformats.org/officeDocument/2006/relationships/tags" Target="../tags/tag258.xml"/><Relationship Id="rId6" Type="http://schemas.openxmlformats.org/officeDocument/2006/relationships/tags" Target="../tags/tag263.xml"/><Relationship Id="rId11" Type="http://schemas.openxmlformats.org/officeDocument/2006/relationships/tags" Target="../tags/tag268.xml"/><Relationship Id="rId24" Type="http://schemas.openxmlformats.org/officeDocument/2006/relationships/tags" Target="../tags/tag281.xml"/><Relationship Id="rId32" Type="http://schemas.openxmlformats.org/officeDocument/2006/relationships/image" Target="../media/image21.jpeg"/><Relationship Id="rId5" Type="http://schemas.openxmlformats.org/officeDocument/2006/relationships/tags" Target="../tags/tag262.xml"/><Relationship Id="rId15" Type="http://schemas.openxmlformats.org/officeDocument/2006/relationships/tags" Target="../tags/tag272.xml"/><Relationship Id="rId23" Type="http://schemas.openxmlformats.org/officeDocument/2006/relationships/tags" Target="../tags/tag280.xml"/><Relationship Id="rId28" Type="http://schemas.openxmlformats.org/officeDocument/2006/relationships/tags" Target="../tags/tag285.xml"/><Relationship Id="rId10" Type="http://schemas.openxmlformats.org/officeDocument/2006/relationships/tags" Target="../tags/tag267.xml"/><Relationship Id="rId19" Type="http://schemas.openxmlformats.org/officeDocument/2006/relationships/tags" Target="../tags/tag276.xml"/><Relationship Id="rId31" Type="http://schemas.openxmlformats.org/officeDocument/2006/relationships/image" Target="../media/image20.jpeg"/><Relationship Id="rId4" Type="http://schemas.openxmlformats.org/officeDocument/2006/relationships/tags" Target="../tags/tag261.xml"/><Relationship Id="rId9" Type="http://schemas.openxmlformats.org/officeDocument/2006/relationships/tags" Target="../tags/tag266.xml"/><Relationship Id="rId14" Type="http://schemas.openxmlformats.org/officeDocument/2006/relationships/tags" Target="../tags/tag271.xml"/><Relationship Id="rId22" Type="http://schemas.openxmlformats.org/officeDocument/2006/relationships/tags" Target="../tags/tag279.xml"/><Relationship Id="rId27" Type="http://schemas.openxmlformats.org/officeDocument/2006/relationships/tags" Target="../tags/tag284.xml"/><Relationship Id="rId30" Type="http://schemas.openxmlformats.org/officeDocument/2006/relationships/image" Target="../media/image19.jpeg"/><Relationship Id="rId8" Type="http://schemas.openxmlformats.org/officeDocument/2006/relationships/tags" Target="../tags/tag26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tags" Target="../tags/tag288.xml"/><Relationship Id="rId2" Type="http://schemas.openxmlformats.org/officeDocument/2006/relationships/tags" Target="../tags/tag287.xml"/><Relationship Id="rId1" Type="http://schemas.openxmlformats.org/officeDocument/2006/relationships/tags" Target="../tags/tag286.xml"/><Relationship Id="rId5" Type="http://schemas.openxmlformats.org/officeDocument/2006/relationships/image" Target="../media/image4.png"/><Relationship Id="rId4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15.xml"/><Relationship Id="rId13" Type="http://schemas.openxmlformats.org/officeDocument/2006/relationships/tags" Target="../tags/tag20.xml"/><Relationship Id="rId3" Type="http://schemas.openxmlformats.org/officeDocument/2006/relationships/tags" Target="../tags/tag10.xml"/><Relationship Id="rId7" Type="http://schemas.openxmlformats.org/officeDocument/2006/relationships/tags" Target="../tags/tag14.xml"/><Relationship Id="rId12" Type="http://schemas.openxmlformats.org/officeDocument/2006/relationships/tags" Target="../tags/tag19.xml"/><Relationship Id="rId2" Type="http://schemas.openxmlformats.org/officeDocument/2006/relationships/tags" Target="../tags/tag9.xml"/><Relationship Id="rId16" Type="http://schemas.openxmlformats.org/officeDocument/2006/relationships/image" Target="../media/image3.png"/><Relationship Id="rId1" Type="http://schemas.openxmlformats.org/officeDocument/2006/relationships/tags" Target="../tags/tag8.xml"/><Relationship Id="rId6" Type="http://schemas.openxmlformats.org/officeDocument/2006/relationships/tags" Target="../tags/tag13.xml"/><Relationship Id="rId11" Type="http://schemas.openxmlformats.org/officeDocument/2006/relationships/tags" Target="../tags/tag18.xml"/><Relationship Id="rId5" Type="http://schemas.openxmlformats.org/officeDocument/2006/relationships/tags" Target="../tags/tag12.xml"/><Relationship Id="rId15" Type="http://schemas.openxmlformats.org/officeDocument/2006/relationships/slideLayout" Target="../slideLayouts/slideLayout7.xml"/><Relationship Id="rId10" Type="http://schemas.openxmlformats.org/officeDocument/2006/relationships/tags" Target="../tags/tag17.xml"/><Relationship Id="rId4" Type="http://schemas.openxmlformats.org/officeDocument/2006/relationships/tags" Target="../tags/tag11.xml"/><Relationship Id="rId9" Type="http://schemas.openxmlformats.org/officeDocument/2006/relationships/tags" Target="../tags/tag16.xml"/><Relationship Id="rId14" Type="http://schemas.openxmlformats.org/officeDocument/2006/relationships/tags" Target="../tags/tag2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3" Type="http://schemas.openxmlformats.org/officeDocument/2006/relationships/tags" Target="../tags/tag291.xml"/><Relationship Id="rId7" Type="http://schemas.openxmlformats.org/officeDocument/2006/relationships/tags" Target="../tags/tag295.xml"/><Relationship Id="rId2" Type="http://schemas.openxmlformats.org/officeDocument/2006/relationships/tags" Target="../tags/tag290.xml"/><Relationship Id="rId1" Type="http://schemas.openxmlformats.org/officeDocument/2006/relationships/tags" Target="../tags/tag289.xml"/><Relationship Id="rId6" Type="http://schemas.openxmlformats.org/officeDocument/2006/relationships/tags" Target="../tags/tag294.xml"/><Relationship Id="rId5" Type="http://schemas.openxmlformats.org/officeDocument/2006/relationships/tags" Target="../tags/tag293.xml"/><Relationship Id="rId10" Type="http://schemas.openxmlformats.org/officeDocument/2006/relationships/image" Target="../media/image3.png"/><Relationship Id="rId4" Type="http://schemas.openxmlformats.org/officeDocument/2006/relationships/tags" Target="../tags/tag292.xml"/><Relationship Id="rId9" Type="http://schemas.openxmlformats.org/officeDocument/2006/relationships/image" Target="../media/image6.jpeg"/></Relationships>
</file>

<file path=ppt/slides/_rels/slide21.xml.rels><?xml version="1.0" encoding="UTF-8" standalone="yes"?>
<Relationships xmlns="http://schemas.openxmlformats.org/package/2006/relationships"><Relationship Id="rId13" Type="http://schemas.openxmlformats.org/officeDocument/2006/relationships/tags" Target="../tags/tag308.xml"/><Relationship Id="rId18" Type="http://schemas.openxmlformats.org/officeDocument/2006/relationships/tags" Target="../tags/tag313.xml"/><Relationship Id="rId26" Type="http://schemas.openxmlformats.org/officeDocument/2006/relationships/tags" Target="../tags/tag321.xml"/><Relationship Id="rId39" Type="http://schemas.openxmlformats.org/officeDocument/2006/relationships/tags" Target="../tags/tag334.xml"/><Relationship Id="rId21" Type="http://schemas.openxmlformats.org/officeDocument/2006/relationships/tags" Target="../tags/tag316.xml"/><Relationship Id="rId34" Type="http://schemas.openxmlformats.org/officeDocument/2006/relationships/tags" Target="../tags/tag329.xml"/><Relationship Id="rId42" Type="http://schemas.openxmlformats.org/officeDocument/2006/relationships/tags" Target="../tags/tag337.xml"/><Relationship Id="rId7" Type="http://schemas.openxmlformats.org/officeDocument/2006/relationships/tags" Target="../tags/tag302.xml"/><Relationship Id="rId2" Type="http://schemas.openxmlformats.org/officeDocument/2006/relationships/tags" Target="../tags/tag297.xml"/><Relationship Id="rId16" Type="http://schemas.openxmlformats.org/officeDocument/2006/relationships/tags" Target="../tags/tag311.xml"/><Relationship Id="rId29" Type="http://schemas.openxmlformats.org/officeDocument/2006/relationships/tags" Target="../tags/tag324.xml"/><Relationship Id="rId1" Type="http://schemas.openxmlformats.org/officeDocument/2006/relationships/tags" Target="../tags/tag296.xml"/><Relationship Id="rId6" Type="http://schemas.openxmlformats.org/officeDocument/2006/relationships/tags" Target="../tags/tag301.xml"/><Relationship Id="rId11" Type="http://schemas.openxmlformats.org/officeDocument/2006/relationships/tags" Target="../tags/tag306.xml"/><Relationship Id="rId24" Type="http://schemas.openxmlformats.org/officeDocument/2006/relationships/tags" Target="../tags/tag319.xml"/><Relationship Id="rId32" Type="http://schemas.openxmlformats.org/officeDocument/2006/relationships/tags" Target="../tags/tag327.xml"/><Relationship Id="rId37" Type="http://schemas.openxmlformats.org/officeDocument/2006/relationships/tags" Target="../tags/tag332.xml"/><Relationship Id="rId40" Type="http://schemas.openxmlformats.org/officeDocument/2006/relationships/tags" Target="../tags/tag335.xml"/><Relationship Id="rId45" Type="http://schemas.openxmlformats.org/officeDocument/2006/relationships/image" Target="../media/image3.png"/><Relationship Id="rId5" Type="http://schemas.openxmlformats.org/officeDocument/2006/relationships/tags" Target="../tags/tag300.xml"/><Relationship Id="rId15" Type="http://schemas.openxmlformats.org/officeDocument/2006/relationships/tags" Target="../tags/tag310.xml"/><Relationship Id="rId23" Type="http://schemas.openxmlformats.org/officeDocument/2006/relationships/tags" Target="../tags/tag318.xml"/><Relationship Id="rId28" Type="http://schemas.openxmlformats.org/officeDocument/2006/relationships/tags" Target="../tags/tag323.xml"/><Relationship Id="rId36" Type="http://schemas.openxmlformats.org/officeDocument/2006/relationships/tags" Target="../tags/tag331.xml"/><Relationship Id="rId10" Type="http://schemas.openxmlformats.org/officeDocument/2006/relationships/tags" Target="../tags/tag305.xml"/><Relationship Id="rId19" Type="http://schemas.openxmlformats.org/officeDocument/2006/relationships/tags" Target="../tags/tag314.xml"/><Relationship Id="rId31" Type="http://schemas.openxmlformats.org/officeDocument/2006/relationships/tags" Target="../tags/tag326.xml"/><Relationship Id="rId44" Type="http://schemas.openxmlformats.org/officeDocument/2006/relationships/slideLayout" Target="../slideLayouts/slideLayout12.xml"/><Relationship Id="rId4" Type="http://schemas.openxmlformats.org/officeDocument/2006/relationships/tags" Target="../tags/tag299.xml"/><Relationship Id="rId9" Type="http://schemas.openxmlformats.org/officeDocument/2006/relationships/tags" Target="../tags/tag304.xml"/><Relationship Id="rId14" Type="http://schemas.openxmlformats.org/officeDocument/2006/relationships/tags" Target="../tags/tag309.xml"/><Relationship Id="rId22" Type="http://schemas.openxmlformats.org/officeDocument/2006/relationships/tags" Target="../tags/tag317.xml"/><Relationship Id="rId27" Type="http://schemas.openxmlformats.org/officeDocument/2006/relationships/tags" Target="../tags/tag322.xml"/><Relationship Id="rId30" Type="http://schemas.openxmlformats.org/officeDocument/2006/relationships/tags" Target="../tags/tag325.xml"/><Relationship Id="rId35" Type="http://schemas.openxmlformats.org/officeDocument/2006/relationships/tags" Target="../tags/tag330.xml"/><Relationship Id="rId43" Type="http://schemas.openxmlformats.org/officeDocument/2006/relationships/tags" Target="../tags/tag338.xml"/><Relationship Id="rId8" Type="http://schemas.openxmlformats.org/officeDocument/2006/relationships/tags" Target="../tags/tag303.xml"/><Relationship Id="rId3" Type="http://schemas.openxmlformats.org/officeDocument/2006/relationships/tags" Target="../tags/tag298.xml"/><Relationship Id="rId12" Type="http://schemas.openxmlformats.org/officeDocument/2006/relationships/tags" Target="../tags/tag307.xml"/><Relationship Id="rId17" Type="http://schemas.openxmlformats.org/officeDocument/2006/relationships/tags" Target="../tags/tag312.xml"/><Relationship Id="rId25" Type="http://schemas.openxmlformats.org/officeDocument/2006/relationships/tags" Target="../tags/tag320.xml"/><Relationship Id="rId33" Type="http://schemas.openxmlformats.org/officeDocument/2006/relationships/tags" Target="../tags/tag328.xml"/><Relationship Id="rId38" Type="http://schemas.openxmlformats.org/officeDocument/2006/relationships/tags" Target="../tags/tag333.xml"/><Relationship Id="rId20" Type="http://schemas.openxmlformats.org/officeDocument/2006/relationships/tags" Target="../tags/tag315.xml"/><Relationship Id="rId41" Type="http://schemas.openxmlformats.org/officeDocument/2006/relationships/tags" Target="../tags/tag336.xml"/></Relationships>
</file>

<file path=ppt/slides/_rels/slide22.xml.rels><?xml version="1.0" encoding="UTF-8" standalone="yes"?>
<Relationships xmlns="http://schemas.openxmlformats.org/package/2006/relationships"><Relationship Id="rId13" Type="http://schemas.openxmlformats.org/officeDocument/2006/relationships/tags" Target="../tags/tag351.xml"/><Relationship Id="rId18" Type="http://schemas.openxmlformats.org/officeDocument/2006/relationships/tags" Target="../tags/tag356.xml"/><Relationship Id="rId26" Type="http://schemas.openxmlformats.org/officeDocument/2006/relationships/tags" Target="../tags/tag364.xml"/><Relationship Id="rId39" Type="http://schemas.openxmlformats.org/officeDocument/2006/relationships/image" Target="../media/image3.png"/><Relationship Id="rId21" Type="http://schemas.openxmlformats.org/officeDocument/2006/relationships/tags" Target="../tags/tag359.xml"/><Relationship Id="rId34" Type="http://schemas.openxmlformats.org/officeDocument/2006/relationships/tags" Target="../tags/tag372.xml"/><Relationship Id="rId7" Type="http://schemas.openxmlformats.org/officeDocument/2006/relationships/tags" Target="../tags/tag345.xml"/><Relationship Id="rId12" Type="http://schemas.openxmlformats.org/officeDocument/2006/relationships/tags" Target="../tags/tag350.xml"/><Relationship Id="rId17" Type="http://schemas.openxmlformats.org/officeDocument/2006/relationships/tags" Target="../tags/tag355.xml"/><Relationship Id="rId25" Type="http://schemas.openxmlformats.org/officeDocument/2006/relationships/tags" Target="../tags/tag363.xml"/><Relationship Id="rId33" Type="http://schemas.openxmlformats.org/officeDocument/2006/relationships/tags" Target="../tags/tag371.xml"/><Relationship Id="rId38" Type="http://schemas.openxmlformats.org/officeDocument/2006/relationships/slideLayout" Target="../slideLayouts/slideLayout12.xml"/><Relationship Id="rId2" Type="http://schemas.openxmlformats.org/officeDocument/2006/relationships/tags" Target="../tags/tag340.xml"/><Relationship Id="rId16" Type="http://schemas.openxmlformats.org/officeDocument/2006/relationships/tags" Target="../tags/tag354.xml"/><Relationship Id="rId20" Type="http://schemas.openxmlformats.org/officeDocument/2006/relationships/tags" Target="../tags/tag358.xml"/><Relationship Id="rId29" Type="http://schemas.openxmlformats.org/officeDocument/2006/relationships/tags" Target="../tags/tag367.xml"/><Relationship Id="rId1" Type="http://schemas.openxmlformats.org/officeDocument/2006/relationships/tags" Target="../tags/tag339.xml"/><Relationship Id="rId6" Type="http://schemas.openxmlformats.org/officeDocument/2006/relationships/tags" Target="../tags/tag344.xml"/><Relationship Id="rId11" Type="http://schemas.openxmlformats.org/officeDocument/2006/relationships/tags" Target="../tags/tag349.xml"/><Relationship Id="rId24" Type="http://schemas.openxmlformats.org/officeDocument/2006/relationships/tags" Target="../tags/tag362.xml"/><Relationship Id="rId32" Type="http://schemas.openxmlformats.org/officeDocument/2006/relationships/tags" Target="../tags/tag370.xml"/><Relationship Id="rId37" Type="http://schemas.openxmlformats.org/officeDocument/2006/relationships/tags" Target="../tags/tag375.xml"/><Relationship Id="rId5" Type="http://schemas.openxmlformats.org/officeDocument/2006/relationships/tags" Target="../tags/tag343.xml"/><Relationship Id="rId15" Type="http://schemas.openxmlformats.org/officeDocument/2006/relationships/tags" Target="../tags/tag353.xml"/><Relationship Id="rId23" Type="http://schemas.openxmlformats.org/officeDocument/2006/relationships/tags" Target="../tags/tag361.xml"/><Relationship Id="rId28" Type="http://schemas.openxmlformats.org/officeDocument/2006/relationships/tags" Target="../tags/tag366.xml"/><Relationship Id="rId36" Type="http://schemas.openxmlformats.org/officeDocument/2006/relationships/tags" Target="../tags/tag374.xml"/><Relationship Id="rId10" Type="http://schemas.openxmlformats.org/officeDocument/2006/relationships/tags" Target="../tags/tag348.xml"/><Relationship Id="rId19" Type="http://schemas.openxmlformats.org/officeDocument/2006/relationships/tags" Target="../tags/tag357.xml"/><Relationship Id="rId31" Type="http://schemas.openxmlformats.org/officeDocument/2006/relationships/tags" Target="../tags/tag369.xml"/><Relationship Id="rId4" Type="http://schemas.openxmlformats.org/officeDocument/2006/relationships/tags" Target="../tags/tag342.xml"/><Relationship Id="rId9" Type="http://schemas.openxmlformats.org/officeDocument/2006/relationships/tags" Target="../tags/tag347.xml"/><Relationship Id="rId14" Type="http://schemas.openxmlformats.org/officeDocument/2006/relationships/tags" Target="../tags/tag352.xml"/><Relationship Id="rId22" Type="http://schemas.openxmlformats.org/officeDocument/2006/relationships/tags" Target="../tags/tag360.xml"/><Relationship Id="rId27" Type="http://schemas.openxmlformats.org/officeDocument/2006/relationships/tags" Target="../tags/tag365.xml"/><Relationship Id="rId30" Type="http://schemas.openxmlformats.org/officeDocument/2006/relationships/tags" Target="../tags/tag368.xml"/><Relationship Id="rId35" Type="http://schemas.openxmlformats.org/officeDocument/2006/relationships/tags" Target="../tags/tag373.xml"/><Relationship Id="rId8" Type="http://schemas.openxmlformats.org/officeDocument/2006/relationships/tags" Target="../tags/tag346.xml"/><Relationship Id="rId3" Type="http://schemas.openxmlformats.org/officeDocument/2006/relationships/tags" Target="../tags/tag341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tags" Target="../tags/tag383.xml"/><Relationship Id="rId13" Type="http://schemas.openxmlformats.org/officeDocument/2006/relationships/tags" Target="../tags/tag388.xml"/><Relationship Id="rId3" Type="http://schemas.openxmlformats.org/officeDocument/2006/relationships/tags" Target="../tags/tag378.xml"/><Relationship Id="rId7" Type="http://schemas.openxmlformats.org/officeDocument/2006/relationships/tags" Target="../tags/tag382.xml"/><Relationship Id="rId12" Type="http://schemas.openxmlformats.org/officeDocument/2006/relationships/tags" Target="../tags/tag387.xml"/><Relationship Id="rId17" Type="http://schemas.openxmlformats.org/officeDocument/2006/relationships/image" Target="../media/image3.png"/><Relationship Id="rId2" Type="http://schemas.openxmlformats.org/officeDocument/2006/relationships/tags" Target="../tags/tag377.xml"/><Relationship Id="rId16" Type="http://schemas.openxmlformats.org/officeDocument/2006/relationships/image" Target="../media/image23.jpeg"/><Relationship Id="rId1" Type="http://schemas.openxmlformats.org/officeDocument/2006/relationships/tags" Target="../tags/tag376.xml"/><Relationship Id="rId6" Type="http://schemas.openxmlformats.org/officeDocument/2006/relationships/tags" Target="../tags/tag381.xml"/><Relationship Id="rId11" Type="http://schemas.openxmlformats.org/officeDocument/2006/relationships/tags" Target="../tags/tag386.xml"/><Relationship Id="rId5" Type="http://schemas.openxmlformats.org/officeDocument/2006/relationships/tags" Target="../tags/tag380.xml"/><Relationship Id="rId15" Type="http://schemas.openxmlformats.org/officeDocument/2006/relationships/slideLayout" Target="../slideLayouts/slideLayout12.xml"/><Relationship Id="rId10" Type="http://schemas.openxmlformats.org/officeDocument/2006/relationships/tags" Target="../tags/tag385.xml"/><Relationship Id="rId4" Type="http://schemas.openxmlformats.org/officeDocument/2006/relationships/tags" Target="../tags/tag379.xml"/><Relationship Id="rId9" Type="http://schemas.openxmlformats.org/officeDocument/2006/relationships/tags" Target="../tags/tag384.xml"/><Relationship Id="rId14" Type="http://schemas.openxmlformats.org/officeDocument/2006/relationships/tags" Target="../tags/tag389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3" Type="http://schemas.openxmlformats.org/officeDocument/2006/relationships/tags" Target="../tags/tag392.xml"/><Relationship Id="rId7" Type="http://schemas.openxmlformats.org/officeDocument/2006/relationships/tags" Target="../tags/tag396.xml"/><Relationship Id="rId2" Type="http://schemas.openxmlformats.org/officeDocument/2006/relationships/tags" Target="../tags/tag391.xml"/><Relationship Id="rId1" Type="http://schemas.openxmlformats.org/officeDocument/2006/relationships/tags" Target="../tags/tag390.xml"/><Relationship Id="rId6" Type="http://schemas.openxmlformats.org/officeDocument/2006/relationships/tags" Target="../tags/tag395.xml"/><Relationship Id="rId5" Type="http://schemas.openxmlformats.org/officeDocument/2006/relationships/tags" Target="../tags/tag394.xml"/><Relationship Id="rId10" Type="http://schemas.openxmlformats.org/officeDocument/2006/relationships/image" Target="../media/image1.jpeg"/><Relationship Id="rId4" Type="http://schemas.openxmlformats.org/officeDocument/2006/relationships/tags" Target="../tags/tag393.xml"/><Relationship Id="rId9" Type="http://schemas.openxmlformats.org/officeDocument/2006/relationships/notesSlide" Target="../notesSlides/notesSlide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24.xml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5" Type="http://schemas.openxmlformats.org/officeDocument/2006/relationships/image" Target="../media/image4.png"/><Relationship Id="rId4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tags" Target="../tags/tag32.xml"/><Relationship Id="rId13" Type="http://schemas.openxmlformats.org/officeDocument/2006/relationships/tags" Target="../tags/tag37.xml"/><Relationship Id="rId18" Type="http://schemas.openxmlformats.org/officeDocument/2006/relationships/tags" Target="../tags/tag42.xml"/><Relationship Id="rId26" Type="http://schemas.openxmlformats.org/officeDocument/2006/relationships/tags" Target="../tags/tag50.xml"/><Relationship Id="rId3" Type="http://schemas.openxmlformats.org/officeDocument/2006/relationships/tags" Target="../tags/tag27.xml"/><Relationship Id="rId21" Type="http://schemas.openxmlformats.org/officeDocument/2006/relationships/tags" Target="../tags/tag45.xml"/><Relationship Id="rId7" Type="http://schemas.openxmlformats.org/officeDocument/2006/relationships/tags" Target="../tags/tag31.xml"/><Relationship Id="rId12" Type="http://schemas.openxmlformats.org/officeDocument/2006/relationships/tags" Target="../tags/tag36.xml"/><Relationship Id="rId17" Type="http://schemas.openxmlformats.org/officeDocument/2006/relationships/tags" Target="../tags/tag41.xml"/><Relationship Id="rId25" Type="http://schemas.openxmlformats.org/officeDocument/2006/relationships/tags" Target="../tags/tag49.xml"/><Relationship Id="rId2" Type="http://schemas.openxmlformats.org/officeDocument/2006/relationships/tags" Target="../tags/tag26.xml"/><Relationship Id="rId16" Type="http://schemas.openxmlformats.org/officeDocument/2006/relationships/tags" Target="../tags/tag40.xml"/><Relationship Id="rId20" Type="http://schemas.openxmlformats.org/officeDocument/2006/relationships/tags" Target="../tags/tag44.xml"/><Relationship Id="rId1" Type="http://schemas.openxmlformats.org/officeDocument/2006/relationships/tags" Target="../tags/tag25.xml"/><Relationship Id="rId6" Type="http://schemas.openxmlformats.org/officeDocument/2006/relationships/tags" Target="../tags/tag30.xml"/><Relationship Id="rId11" Type="http://schemas.openxmlformats.org/officeDocument/2006/relationships/tags" Target="../tags/tag35.xml"/><Relationship Id="rId24" Type="http://schemas.openxmlformats.org/officeDocument/2006/relationships/tags" Target="../tags/tag48.xml"/><Relationship Id="rId5" Type="http://schemas.openxmlformats.org/officeDocument/2006/relationships/tags" Target="../tags/tag29.xml"/><Relationship Id="rId15" Type="http://schemas.openxmlformats.org/officeDocument/2006/relationships/tags" Target="../tags/tag39.xml"/><Relationship Id="rId23" Type="http://schemas.openxmlformats.org/officeDocument/2006/relationships/tags" Target="../tags/tag47.xml"/><Relationship Id="rId28" Type="http://schemas.openxmlformats.org/officeDocument/2006/relationships/image" Target="../media/image3.png"/><Relationship Id="rId10" Type="http://schemas.openxmlformats.org/officeDocument/2006/relationships/tags" Target="../tags/tag34.xml"/><Relationship Id="rId19" Type="http://schemas.openxmlformats.org/officeDocument/2006/relationships/tags" Target="../tags/tag43.xml"/><Relationship Id="rId4" Type="http://schemas.openxmlformats.org/officeDocument/2006/relationships/tags" Target="../tags/tag28.xml"/><Relationship Id="rId9" Type="http://schemas.openxmlformats.org/officeDocument/2006/relationships/tags" Target="../tags/tag33.xml"/><Relationship Id="rId14" Type="http://schemas.openxmlformats.org/officeDocument/2006/relationships/tags" Target="../tags/tag38.xml"/><Relationship Id="rId22" Type="http://schemas.openxmlformats.org/officeDocument/2006/relationships/tags" Target="../tags/tag46.xml"/><Relationship Id="rId27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.xml"/><Relationship Id="rId3" Type="http://schemas.openxmlformats.org/officeDocument/2006/relationships/tags" Target="../tags/tag53.xml"/><Relationship Id="rId7" Type="http://schemas.openxmlformats.org/officeDocument/2006/relationships/slideLayout" Target="../slideLayouts/slideLayout12.xml"/><Relationship Id="rId2" Type="http://schemas.openxmlformats.org/officeDocument/2006/relationships/tags" Target="../tags/tag52.xml"/><Relationship Id="rId1" Type="http://schemas.openxmlformats.org/officeDocument/2006/relationships/tags" Target="../tags/tag51.xml"/><Relationship Id="rId6" Type="http://schemas.openxmlformats.org/officeDocument/2006/relationships/tags" Target="../tags/tag56.xml"/><Relationship Id="rId11" Type="http://schemas.openxmlformats.org/officeDocument/2006/relationships/image" Target="../media/image3.png"/><Relationship Id="rId5" Type="http://schemas.openxmlformats.org/officeDocument/2006/relationships/tags" Target="../tags/tag55.xml"/><Relationship Id="rId10" Type="http://schemas.openxmlformats.org/officeDocument/2006/relationships/image" Target="../media/image6.jpeg"/><Relationship Id="rId4" Type="http://schemas.openxmlformats.org/officeDocument/2006/relationships/tags" Target="../tags/tag54.xml"/><Relationship Id="rId9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tags" Target="../tags/tag64.xml"/><Relationship Id="rId13" Type="http://schemas.openxmlformats.org/officeDocument/2006/relationships/tags" Target="../tags/tag69.xml"/><Relationship Id="rId18" Type="http://schemas.openxmlformats.org/officeDocument/2006/relationships/image" Target="../media/image7.jpeg"/><Relationship Id="rId3" Type="http://schemas.openxmlformats.org/officeDocument/2006/relationships/tags" Target="../tags/tag59.xml"/><Relationship Id="rId7" Type="http://schemas.openxmlformats.org/officeDocument/2006/relationships/tags" Target="../tags/tag63.xml"/><Relationship Id="rId12" Type="http://schemas.openxmlformats.org/officeDocument/2006/relationships/tags" Target="../tags/tag68.xml"/><Relationship Id="rId17" Type="http://schemas.openxmlformats.org/officeDocument/2006/relationships/slideLayout" Target="../slideLayouts/slideLayout12.xml"/><Relationship Id="rId2" Type="http://schemas.openxmlformats.org/officeDocument/2006/relationships/tags" Target="../tags/tag58.xml"/><Relationship Id="rId16" Type="http://schemas.openxmlformats.org/officeDocument/2006/relationships/tags" Target="../tags/tag72.xml"/><Relationship Id="rId20" Type="http://schemas.openxmlformats.org/officeDocument/2006/relationships/image" Target="../media/image3.png"/><Relationship Id="rId1" Type="http://schemas.openxmlformats.org/officeDocument/2006/relationships/tags" Target="../tags/tag57.xml"/><Relationship Id="rId6" Type="http://schemas.openxmlformats.org/officeDocument/2006/relationships/tags" Target="../tags/tag62.xml"/><Relationship Id="rId11" Type="http://schemas.openxmlformats.org/officeDocument/2006/relationships/tags" Target="../tags/tag67.xml"/><Relationship Id="rId5" Type="http://schemas.openxmlformats.org/officeDocument/2006/relationships/tags" Target="../tags/tag61.xml"/><Relationship Id="rId15" Type="http://schemas.openxmlformats.org/officeDocument/2006/relationships/tags" Target="../tags/tag71.xml"/><Relationship Id="rId10" Type="http://schemas.openxmlformats.org/officeDocument/2006/relationships/tags" Target="../tags/tag66.xml"/><Relationship Id="rId19" Type="http://schemas.openxmlformats.org/officeDocument/2006/relationships/image" Target="../media/image8.jpeg"/><Relationship Id="rId4" Type="http://schemas.openxmlformats.org/officeDocument/2006/relationships/tags" Target="../tags/tag60.xml"/><Relationship Id="rId9" Type="http://schemas.openxmlformats.org/officeDocument/2006/relationships/tags" Target="../tags/tag65.xml"/><Relationship Id="rId14" Type="http://schemas.openxmlformats.org/officeDocument/2006/relationships/tags" Target="../tags/tag70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tags" Target="../tags/tag80.xml"/><Relationship Id="rId13" Type="http://schemas.openxmlformats.org/officeDocument/2006/relationships/tags" Target="../tags/tag85.xml"/><Relationship Id="rId18" Type="http://schemas.openxmlformats.org/officeDocument/2006/relationships/image" Target="../media/image10.jpeg"/><Relationship Id="rId3" Type="http://schemas.openxmlformats.org/officeDocument/2006/relationships/tags" Target="../tags/tag75.xml"/><Relationship Id="rId7" Type="http://schemas.openxmlformats.org/officeDocument/2006/relationships/tags" Target="../tags/tag79.xml"/><Relationship Id="rId12" Type="http://schemas.openxmlformats.org/officeDocument/2006/relationships/tags" Target="../tags/tag84.xml"/><Relationship Id="rId17" Type="http://schemas.openxmlformats.org/officeDocument/2006/relationships/image" Target="../media/image9.png"/><Relationship Id="rId2" Type="http://schemas.openxmlformats.org/officeDocument/2006/relationships/tags" Target="../tags/tag74.xml"/><Relationship Id="rId16" Type="http://schemas.openxmlformats.org/officeDocument/2006/relationships/slideLayout" Target="../slideLayouts/slideLayout12.xml"/><Relationship Id="rId1" Type="http://schemas.openxmlformats.org/officeDocument/2006/relationships/tags" Target="../tags/tag73.xml"/><Relationship Id="rId6" Type="http://schemas.openxmlformats.org/officeDocument/2006/relationships/tags" Target="../tags/tag78.xml"/><Relationship Id="rId11" Type="http://schemas.openxmlformats.org/officeDocument/2006/relationships/tags" Target="../tags/tag83.xml"/><Relationship Id="rId5" Type="http://schemas.openxmlformats.org/officeDocument/2006/relationships/tags" Target="../tags/tag77.xml"/><Relationship Id="rId15" Type="http://schemas.openxmlformats.org/officeDocument/2006/relationships/tags" Target="../tags/tag87.xml"/><Relationship Id="rId10" Type="http://schemas.openxmlformats.org/officeDocument/2006/relationships/tags" Target="../tags/tag82.xml"/><Relationship Id="rId19" Type="http://schemas.openxmlformats.org/officeDocument/2006/relationships/image" Target="../media/image3.png"/><Relationship Id="rId4" Type="http://schemas.openxmlformats.org/officeDocument/2006/relationships/tags" Target="../tags/tag76.xml"/><Relationship Id="rId9" Type="http://schemas.openxmlformats.org/officeDocument/2006/relationships/tags" Target="../tags/tag81.xml"/><Relationship Id="rId14" Type="http://schemas.openxmlformats.org/officeDocument/2006/relationships/tags" Target="../tags/tag8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tags" Target="../tags/tag90.xml"/><Relationship Id="rId2" Type="http://schemas.openxmlformats.org/officeDocument/2006/relationships/tags" Target="../tags/tag89.xml"/><Relationship Id="rId1" Type="http://schemas.openxmlformats.org/officeDocument/2006/relationships/tags" Target="../tags/tag88.xml"/><Relationship Id="rId5" Type="http://schemas.openxmlformats.org/officeDocument/2006/relationships/image" Target="../media/image4.png"/><Relationship Id="rId4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tags" Target="../tags/tag103.xml"/><Relationship Id="rId18" Type="http://schemas.openxmlformats.org/officeDocument/2006/relationships/tags" Target="../tags/tag108.xml"/><Relationship Id="rId26" Type="http://schemas.openxmlformats.org/officeDocument/2006/relationships/tags" Target="../tags/tag116.xml"/><Relationship Id="rId3" Type="http://schemas.openxmlformats.org/officeDocument/2006/relationships/tags" Target="../tags/tag93.xml"/><Relationship Id="rId21" Type="http://schemas.openxmlformats.org/officeDocument/2006/relationships/tags" Target="../tags/tag111.xml"/><Relationship Id="rId7" Type="http://schemas.openxmlformats.org/officeDocument/2006/relationships/tags" Target="../tags/tag97.xml"/><Relationship Id="rId12" Type="http://schemas.openxmlformats.org/officeDocument/2006/relationships/tags" Target="../tags/tag102.xml"/><Relationship Id="rId17" Type="http://schemas.openxmlformats.org/officeDocument/2006/relationships/tags" Target="../tags/tag107.xml"/><Relationship Id="rId25" Type="http://schemas.openxmlformats.org/officeDocument/2006/relationships/tags" Target="../tags/tag115.xml"/><Relationship Id="rId33" Type="http://schemas.openxmlformats.org/officeDocument/2006/relationships/image" Target="../media/image3.png"/><Relationship Id="rId2" Type="http://schemas.openxmlformats.org/officeDocument/2006/relationships/tags" Target="../tags/tag92.xml"/><Relationship Id="rId16" Type="http://schemas.openxmlformats.org/officeDocument/2006/relationships/tags" Target="../tags/tag106.xml"/><Relationship Id="rId20" Type="http://schemas.openxmlformats.org/officeDocument/2006/relationships/tags" Target="../tags/tag110.xml"/><Relationship Id="rId29" Type="http://schemas.openxmlformats.org/officeDocument/2006/relationships/image" Target="../media/image11.jpeg"/><Relationship Id="rId1" Type="http://schemas.openxmlformats.org/officeDocument/2006/relationships/tags" Target="../tags/tag91.xml"/><Relationship Id="rId6" Type="http://schemas.openxmlformats.org/officeDocument/2006/relationships/tags" Target="../tags/tag96.xml"/><Relationship Id="rId11" Type="http://schemas.openxmlformats.org/officeDocument/2006/relationships/tags" Target="../tags/tag101.xml"/><Relationship Id="rId24" Type="http://schemas.openxmlformats.org/officeDocument/2006/relationships/tags" Target="../tags/tag114.xml"/><Relationship Id="rId32" Type="http://schemas.openxmlformats.org/officeDocument/2006/relationships/image" Target="../media/image14.jpeg"/><Relationship Id="rId5" Type="http://schemas.openxmlformats.org/officeDocument/2006/relationships/tags" Target="../tags/tag95.xml"/><Relationship Id="rId15" Type="http://schemas.openxmlformats.org/officeDocument/2006/relationships/tags" Target="../tags/tag105.xml"/><Relationship Id="rId23" Type="http://schemas.openxmlformats.org/officeDocument/2006/relationships/tags" Target="../tags/tag113.xml"/><Relationship Id="rId28" Type="http://schemas.openxmlformats.org/officeDocument/2006/relationships/slideLayout" Target="../slideLayouts/slideLayout12.xml"/><Relationship Id="rId10" Type="http://schemas.openxmlformats.org/officeDocument/2006/relationships/tags" Target="../tags/tag100.xml"/><Relationship Id="rId19" Type="http://schemas.openxmlformats.org/officeDocument/2006/relationships/tags" Target="../tags/tag109.xml"/><Relationship Id="rId31" Type="http://schemas.openxmlformats.org/officeDocument/2006/relationships/image" Target="../media/image13.jpeg"/><Relationship Id="rId4" Type="http://schemas.openxmlformats.org/officeDocument/2006/relationships/tags" Target="../tags/tag94.xml"/><Relationship Id="rId9" Type="http://schemas.openxmlformats.org/officeDocument/2006/relationships/tags" Target="../tags/tag99.xml"/><Relationship Id="rId14" Type="http://schemas.openxmlformats.org/officeDocument/2006/relationships/tags" Target="../tags/tag104.xml"/><Relationship Id="rId22" Type="http://schemas.openxmlformats.org/officeDocument/2006/relationships/tags" Target="../tags/tag112.xml"/><Relationship Id="rId27" Type="http://schemas.openxmlformats.org/officeDocument/2006/relationships/tags" Target="../tags/tag117.xml"/><Relationship Id="rId30" Type="http://schemas.openxmlformats.org/officeDocument/2006/relationships/image" Target="../media/image12.jpeg"/><Relationship Id="rId8" Type="http://schemas.openxmlformats.org/officeDocument/2006/relationships/tags" Target="../tags/tag9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1257BDB-4762-4536-94F5-E16228432092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"/>
          <a:stretch/>
        </p:blipFill>
        <p:spPr>
          <a:xfrm>
            <a:off x="0" y="0"/>
            <a:ext cx="12192000" cy="5791200"/>
          </a:xfrm>
          <a:prstGeom prst="rect">
            <a:avLst/>
          </a:prstGeom>
        </p:spPr>
      </p:pic>
      <p:sp>
        <p:nvSpPr>
          <p:cNvPr id="2195" name="PA_文本框 147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332357" y="2782786"/>
            <a:ext cx="7786747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>
            <a:spAutoFit/>
          </a:bodyPr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6000" b="1" dirty="0">
                <a:solidFill>
                  <a:srgbClr val="3B3B3B"/>
                </a:solidFill>
                <a:latin typeface="微软雅黑" pitchFamily="34" charset="-122"/>
                <a:ea typeface="微软雅黑" pitchFamily="34" charset="-122"/>
              </a:rPr>
              <a:t>创意灯泡毕业答辩模板</a:t>
            </a:r>
          </a:p>
        </p:txBody>
      </p:sp>
      <p:sp>
        <p:nvSpPr>
          <p:cNvPr id="2196" name="PA_矩形 148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3497899" y="3841471"/>
            <a:ext cx="5422317" cy="246221"/>
          </a:xfrm>
          <a:prstGeom prst="rect">
            <a:avLst/>
          </a:prstGeom>
          <a:solidFill>
            <a:srgbClr val="9DD53E"/>
          </a:solidFill>
          <a:ln>
            <a:noFill/>
          </a:ln>
        </p:spPr>
        <p:txBody>
          <a:bodyPr wrap="square" lIns="96000" tIns="0" rIns="96000" bIns="0">
            <a:spAutoFit/>
          </a:bodyPr>
          <a:lstStyle/>
          <a:p>
            <a:pPr algn="dist" defTabSz="121917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600" dirty="0">
                <a:solidFill>
                  <a:srgbClr val="FFFFFF">
                    <a:lumMod val="95000"/>
                  </a:srgbClr>
                </a:solidFill>
                <a:latin typeface="Arial" charset="0"/>
                <a:ea typeface="宋体" pitchFamily="2" charset="-122"/>
              </a:rPr>
              <a:t>GRADUATION SPEECHES POWERPOINT TEMPLATE</a:t>
            </a:r>
          </a:p>
        </p:txBody>
      </p:sp>
      <p:sp>
        <p:nvSpPr>
          <p:cNvPr id="2198" name="PA_矩形 150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3712779" y="4195995"/>
            <a:ext cx="4992555" cy="3284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defTabSz="121917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067" dirty="0">
                <a:solidFill>
                  <a:srgbClr val="808080"/>
                </a:solidFill>
                <a:latin typeface="Arial" charset="0"/>
                <a:ea typeface="宋体" pitchFamily="2" charset="-122"/>
              </a:rPr>
              <a:t>We have many PowerPoint </a:t>
            </a:r>
            <a:r>
              <a:rPr lang="zh-CN" altLang="en-US" sz="1067" dirty="0">
                <a:solidFill>
                  <a:srgbClr val="808080"/>
                </a:solidFill>
                <a:latin typeface="Arial" charset="0"/>
                <a:ea typeface="宋体" pitchFamily="2" charset="-122"/>
              </a:rPr>
              <a:t>templates</a:t>
            </a:r>
            <a:r>
              <a:rPr lang="en-US" altLang="zh-CN" sz="1067" dirty="0">
                <a:solidFill>
                  <a:srgbClr val="808080"/>
                </a:solidFill>
                <a:latin typeface="Arial" charset="0"/>
                <a:ea typeface="宋体" pitchFamily="2" charset="-122"/>
              </a:rPr>
              <a:t> that has been specifically designed to help anyone that is stepping into the world of PowerPoint for the very first time.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34FAB225-A075-46B6-8766-FBDA512439AC}"/>
              </a:ext>
            </a:extLst>
          </p:cNvPr>
          <p:cNvGrpSpPr/>
          <p:nvPr/>
        </p:nvGrpSpPr>
        <p:grpSpPr>
          <a:xfrm>
            <a:off x="4139626" y="4752278"/>
            <a:ext cx="3912748" cy="297454"/>
            <a:chOff x="3094607" y="4936765"/>
            <a:chExt cx="3912748" cy="297454"/>
          </a:xfrm>
        </p:grpSpPr>
        <p:grpSp>
          <p:nvGrpSpPr>
            <p:cNvPr id="2293" name="PA_组合 245"/>
            <p:cNvGrpSpPr/>
            <p:nvPr>
              <p:custDataLst>
                <p:tags r:id="rId6"/>
              </p:custDataLst>
            </p:nvPr>
          </p:nvGrpSpPr>
          <p:grpSpPr bwMode="auto">
            <a:xfrm>
              <a:off x="3094607" y="4998149"/>
              <a:ext cx="211667" cy="211667"/>
              <a:chOff x="3105" y="3028"/>
              <a:chExt cx="599" cy="600"/>
            </a:xfrm>
          </p:grpSpPr>
          <p:sp>
            <p:nvSpPr>
              <p:cNvPr id="2284" name="Oval 236"/>
              <p:cNvSpPr>
                <a:spLocks noChangeArrowheads="1"/>
              </p:cNvSpPr>
              <p:nvPr/>
            </p:nvSpPr>
            <p:spPr bwMode="auto">
              <a:xfrm>
                <a:off x="3105" y="3028"/>
                <a:ext cx="599" cy="600"/>
              </a:xfrm>
              <a:prstGeom prst="ellipse">
                <a:avLst/>
              </a:prstGeom>
              <a:solidFill>
                <a:srgbClr val="5D5D5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121917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>
                  <a:solidFill>
                    <a:srgbClr val="000000"/>
                  </a:solidFill>
                  <a:latin typeface="Arial" charset="0"/>
                  <a:ea typeface="宋体" pitchFamily="2" charset="-122"/>
                </a:endParaRPr>
              </a:p>
            </p:txBody>
          </p:sp>
          <p:grpSp>
            <p:nvGrpSpPr>
              <p:cNvPr id="2290" name="Group 242"/>
              <p:cNvGrpSpPr/>
              <p:nvPr/>
            </p:nvGrpSpPr>
            <p:grpSpPr bwMode="auto">
              <a:xfrm>
                <a:off x="3268" y="3172"/>
                <a:ext cx="274" cy="312"/>
                <a:chOff x="3268" y="3172"/>
                <a:chExt cx="274" cy="312"/>
              </a:xfrm>
            </p:grpSpPr>
            <p:sp>
              <p:nvSpPr>
                <p:cNvPr id="2286" name="Freeform 238"/>
                <p:cNvSpPr>
                  <a:spLocks noEditPoints="1"/>
                </p:cNvSpPr>
                <p:nvPr/>
              </p:nvSpPr>
              <p:spPr bwMode="auto">
                <a:xfrm>
                  <a:off x="3331" y="3172"/>
                  <a:ext cx="147" cy="147"/>
                </a:xfrm>
                <a:custGeom>
                  <a:avLst/>
                  <a:gdLst>
                    <a:gd name="T0" fmla="*/ 31 w 62"/>
                    <a:gd name="T1" fmla="*/ 62 h 62"/>
                    <a:gd name="T2" fmla="*/ 0 w 62"/>
                    <a:gd name="T3" fmla="*/ 31 h 62"/>
                    <a:gd name="T4" fmla="*/ 31 w 62"/>
                    <a:gd name="T5" fmla="*/ 0 h 62"/>
                    <a:gd name="T6" fmla="*/ 62 w 62"/>
                    <a:gd name="T7" fmla="*/ 31 h 62"/>
                    <a:gd name="T8" fmla="*/ 31 w 62"/>
                    <a:gd name="T9" fmla="*/ 62 h 62"/>
                    <a:gd name="T10" fmla="*/ 31 w 62"/>
                    <a:gd name="T11" fmla="*/ 11 h 62"/>
                    <a:gd name="T12" fmla="*/ 11 w 62"/>
                    <a:gd name="T13" fmla="*/ 31 h 62"/>
                    <a:gd name="T14" fmla="*/ 31 w 62"/>
                    <a:gd name="T15" fmla="*/ 51 h 62"/>
                    <a:gd name="T16" fmla="*/ 51 w 62"/>
                    <a:gd name="T17" fmla="*/ 31 h 62"/>
                    <a:gd name="T18" fmla="*/ 31 w 62"/>
                    <a:gd name="T19" fmla="*/ 11 h 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62" h="62">
                      <a:moveTo>
                        <a:pt x="31" y="62"/>
                      </a:moveTo>
                      <a:cubicBezTo>
                        <a:pt x="14" y="62"/>
                        <a:pt x="0" y="48"/>
                        <a:pt x="0" y="31"/>
                      </a:cubicBezTo>
                      <a:cubicBezTo>
                        <a:pt x="0" y="14"/>
                        <a:pt x="14" y="0"/>
                        <a:pt x="31" y="0"/>
                      </a:cubicBezTo>
                      <a:cubicBezTo>
                        <a:pt x="48" y="0"/>
                        <a:pt x="62" y="14"/>
                        <a:pt x="62" y="31"/>
                      </a:cubicBezTo>
                      <a:cubicBezTo>
                        <a:pt x="62" y="48"/>
                        <a:pt x="48" y="62"/>
                        <a:pt x="31" y="62"/>
                      </a:cubicBezTo>
                      <a:close/>
                      <a:moveTo>
                        <a:pt x="31" y="11"/>
                      </a:moveTo>
                      <a:cubicBezTo>
                        <a:pt x="20" y="11"/>
                        <a:pt x="11" y="20"/>
                        <a:pt x="11" y="31"/>
                      </a:cubicBezTo>
                      <a:cubicBezTo>
                        <a:pt x="11" y="42"/>
                        <a:pt x="20" y="51"/>
                        <a:pt x="31" y="51"/>
                      </a:cubicBezTo>
                      <a:cubicBezTo>
                        <a:pt x="42" y="51"/>
                        <a:pt x="51" y="42"/>
                        <a:pt x="51" y="31"/>
                      </a:cubicBezTo>
                      <a:cubicBezTo>
                        <a:pt x="51" y="20"/>
                        <a:pt x="42" y="11"/>
                        <a:pt x="31" y="1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defTabSz="121917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400">
                    <a:solidFill>
                      <a:srgbClr val="000000"/>
                    </a:solidFill>
                    <a:latin typeface="Arial" charset="0"/>
                    <a:ea typeface="宋体" pitchFamily="2" charset="-122"/>
                  </a:endParaRPr>
                </a:p>
              </p:txBody>
            </p:sp>
            <p:sp>
              <p:nvSpPr>
                <p:cNvPr id="2287" name="Freeform 239"/>
                <p:cNvSpPr/>
                <p:nvPr/>
              </p:nvSpPr>
              <p:spPr bwMode="auto">
                <a:xfrm>
                  <a:off x="3268" y="3335"/>
                  <a:ext cx="274" cy="149"/>
                </a:xfrm>
                <a:custGeom>
                  <a:avLst/>
                  <a:gdLst>
                    <a:gd name="T0" fmla="*/ 111 w 116"/>
                    <a:gd name="T1" fmla="*/ 63 h 63"/>
                    <a:gd name="T2" fmla="*/ 105 w 116"/>
                    <a:gd name="T3" fmla="*/ 58 h 63"/>
                    <a:gd name="T4" fmla="*/ 58 w 116"/>
                    <a:gd name="T5" fmla="*/ 11 h 63"/>
                    <a:gd name="T6" fmla="*/ 11 w 116"/>
                    <a:gd name="T7" fmla="*/ 58 h 63"/>
                    <a:gd name="T8" fmla="*/ 6 w 116"/>
                    <a:gd name="T9" fmla="*/ 63 h 63"/>
                    <a:gd name="T10" fmla="*/ 0 w 116"/>
                    <a:gd name="T11" fmla="*/ 58 h 63"/>
                    <a:gd name="T12" fmla="*/ 58 w 116"/>
                    <a:gd name="T13" fmla="*/ 0 h 63"/>
                    <a:gd name="T14" fmla="*/ 116 w 116"/>
                    <a:gd name="T15" fmla="*/ 58 h 63"/>
                    <a:gd name="T16" fmla="*/ 111 w 116"/>
                    <a:gd name="T17" fmla="*/ 63 h 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16" h="63">
                      <a:moveTo>
                        <a:pt x="111" y="63"/>
                      </a:moveTo>
                      <a:cubicBezTo>
                        <a:pt x="108" y="63"/>
                        <a:pt x="105" y="61"/>
                        <a:pt x="105" y="58"/>
                      </a:cubicBezTo>
                      <a:cubicBezTo>
                        <a:pt x="105" y="32"/>
                        <a:pt x="84" y="11"/>
                        <a:pt x="58" y="11"/>
                      </a:cubicBezTo>
                      <a:cubicBezTo>
                        <a:pt x="32" y="11"/>
                        <a:pt x="11" y="32"/>
                        <a:pt x="11" y="58"/>
                      </a:cubicBezTo>
                      <a:cubicBezTo>
                        <a:pt x="11" y="61"/>
                        <a:pt x="9" y="63"/>
                        <a:pt x="6" y="63"/>
                      </a:cubicBezTo>
                      <a:cubicBezTo>
                        <a:pt x="3" y="63"/>
                        <a:pt x="0" y="61"/>
                        <a:pt x="0" y="58"/>
                      </a:cubicBezTo>
                      <a:cubicBezTo>
                        <a:pt x="0" y="26"/>
                        <a:pt x="26" y="0"/>
                        <a:pt x="58" y="0"/>
                      </a:cubicBezTo>
                      <a:cubicBezTo>
                        <a:pt x="90" y="0"/>
                        <a:pt x="116" y="26"/>
                        <a:pt x="116" y="58"/>
                      </a:cubicBezTo>
                      <a:cubicBezTo>
                        <a:pt x="116" y="61"/>
                        <a:pt x="114" y="63"/>
                        <a:pt x="111" y="6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defTabSz="121917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400">
                    <a:solidFill>
                      <a:srgbClr val="000000"/>
                    </a:solidFill>
                    <a:latin typeface="Arial" charset="0"/>
                    <a:ea typeface="宋体" pitchFamily="2" charset="-122"/>
                  </a:endParaRPr>
                </a:p>
              </p:txBody>
            </p:sp>
          </p:grpSp>
        </p:grpSp>
        <p:grpSp>
          <p:nvGrpSpPr>
            <p:cNvPr id="2292" name="PA_组合 244"/>
            <p:cNvGrpSpPr/>
            <p:nvPr>
              <p:custDataLst>
                <p:tags r:id="rId7"/>
              </p:custDataLst>
            </p:nvPr>
          </p:nvGrpSpPr>
          <p:grpSpPr bwMode="auto">
            <a:xfrm>
              <a:off x="5228207" y="4987565"/>
              <a:ext cx="211667" cy="211667"/>
              <a:chOff x="4248" y="3024"/>
              <a:chExt cx="600" cy="599"/>
            </a:xfrm>
          </p:grpSpPr>
          <p:sp>
            <p:nvSpPr>
              <p:cNvPr id="2285" name="Oval 237"/>
              <p:cNvSpPr>
                <a:spLocks noChangeArrowheads="1"/>
              </p:cNvSpPr>
              <p:nvPr/>
            </p:nvSpPr>
            <p:spPr bwMode="auto">
              <a:xfrm>
                <a:off x="4248" y="3024"/>
                <a:ext cx="600" cy="599"/>
              </a:xfrm>
              <a:prstGeom prst="ellipse">
                <a:avLst/>
              </a:prstGeom>
              <a:solidFill>
                <a:srgbClr val="5D5D5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121917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>
                  <a:solidFill>
                    <a:srgbClr val="000000"/>
                  </a:solidFill>
                  <a:latin typeface="Arial" charset="0"/>
                  <a:ea typeface="宋体" pitchFamily="2" charset="-122"/>
                </a:endParaRPr>
              </a:p>
            </p:txBody>
          </p:sp>
          <p:grpSp>
            <p:nvGrpSpPr>
              <p:cNvPr id="2291" name="Group 243"/>
              <p:cNvGrpSpPr/>
              <p:nvPr/>
            </p:nvGrpSpPr>
            <p:grpSpPr bwMode="auto">
              <a:xfrm>
                <a:off x="4441" y="3151"/>
                <a:ext cx="215" cy="345"/>
                <a:chOff x="4441" y="3151"/>
                <a:chExt cx="215" cy="345"/>
              </a:xfrm>
            </p:grpSpPr>
            <p:sp>
              <p:nvSpPr>
                <p:cNvPr id="2288" name="Freeform 240"/>
                <p:cNvSpPr>
                  <a:spLocks noEditPoints="1"/>
                </p:cNvSpPr>
                <p:nvPr/>
              </p:nvSpPr>
              <p:spPr bwMode="auto">
                <a:xfrm>
                  <a:off x="4474" y="3151"/>
                  <a:ext cx="149" cy="253"/>
                </a:xfrm>
                <a:custGeom>
                  <a:avLst/>
                  <a:gdLst>
                    <a:gd name="T0" fmla="*/ 31 w 63"/>
                    <a:gd name="T1" fmla="*/ 107 h 107"/>
                    <a:gd name="T2" fmla="*/ 63 w 63"/>
                    <a:gd name="T3" fmla="*/ 78 h 107"/>
                    <a:gd name="T4" fmla="*/ 63 w 63"/>
                    <a:gd name="T5" fmla="*/ 29 h 107"/>
                    <a:gd name="T6" fmla="*/ 31 w 63"/>
                    <a:gd name="T7" fmla="*/ 0 h 107"/>
                    <a:gd name="T8" fmla="*/ 0 w 63"/>
                    <a:gd name="T9" fmla="*/ 29 h 107"/>
                    <a:gd name="T10" fmla="*/ 0 w 63"/>
                    <a:gd name="T11" fmla="*/ 78 h 107"/>
                    <a:gd name="T12" fmla="*/ 31 w 63"/>
                    <a:gd name="T13" fmla="*/ 107 h 107"/>
                    <a:gd name="T14" fmla="*/ 10 w 63"/>
                    <a:gd name="T15" fmla="*/ 29 h 107"/>
                    <a:gd name="T16" fmla="*/ 31 w 63"/>
                    <a:gd name="T17" fmla="*/ 10 h 107"/>
                    <a:gd name="T18" fmla="*/ 53 w 63"/>
                    <a:gd name="T19" fmla="*/ 29 h 107"/>
                    <a:gd name="T20" fmla="*/ 53 w 63"/>
                    <a:gd name="T21" fmla="*/ 78 h 107"/>
                    <a:gd name="T22" fmla="*/ 31 w 63"/>
                    <a:gd name="T23" fmla="*/ 97 h 107"/>
                    <a:gd name="T24" fmla="*/ 10 w 63"/>
                    <a:gd name="T25" fmla="*/ 78 h 107"/>
                    <a:gd name="T26" fmla="*/ 10 w 63"/>
                    <a:gd name="T27" fmla="*/ 29 h 1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63" h="107">
                      <a:moveTo>
                        <a:pt x="31" y="107"/>
                      </a:moveTo>
                      <a:cubicBezTo>
                        <a:pt x="49" y="107"/>
                        <a:pt x="63" y="94"/>
                        <a:pt x="63" y="78"/>
                      </a:cubicBezTo>
                      <a:cubicBezTo>
                        <a:pt x="63" y="29"/>
                        <a:pt x="63" y="29"/>
                        <a:pt x="63" y="29"/>
                      </a:cubicBezTo>
                      <a:cubicBezTo>
                        <a:pt x="63" y="13"/>
                        <a:pt x="49" y="0"/>
                        <a:pt x="31" y="0"/>
                      </a:cubicBezTo>
                      <a:cubicBezTo>
                        <a:pt x="14" y="0"/>
                        <a:pt x="0" y="13"/>
                        <a:pt x="0" y="29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94"/>
                        <a:pt x="14" y="107"/>
                        <a:pt x="31" y="107"/>
                      </a:cubicBezTo>
                      <a:close/>
                      <a:moveTo>
                        <a:pt x="10" y="29"/>
                      </a:moveTo>
                      <a:cubicBezTo>
                        <a:pt x="10" y="18"/>
                        <a:pt x="19" y="10"/>
                        <a:pt x="31" y="10"/>
                      </a:cubicBezTo>
                      <a:cubicBezTo>
                        <a:pt x="43" y="10"/>
                        <a:pt x="53" y="18"/>
                        <a:pt x="53" y="29"/>
                      </a:cubicBezTo>
                      <a:cubicBezTo>
                        <a:pt x="53" y="78"/>
                        <a:pt x="53" y="78"/>
                        <a:pt x="53" y="78"/>
                      </a:cubicBezTo>
                      <a:cubicBezTo>
                        <a:pt x="53" y="88"/>
                        <a:pt x="43" y="97"/>
                        <a:pt x="31" y="97"/>
                      </a:cubicBezTo>
                      <a:cubicBezTo>
                        <a:pt x="19" y="97"/>
                        <a:pt x="10" y="88"/>
                        <a:pt x="10" y="78"/>
                      </a:cubicBezTo>
                      <a:lnTo>
                        <a:pt x="10" y="2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defTabSz="121917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400">
                    <a:solidFill>
                      <a:srgbClr val="000000"/>
                    </a:solidFill>
                    <a:latin typeface="Arial" charset="0"/>
                    <a:ea typeface="宋体" pitchFamily="2" charset="-122"/>
                  </a:endParaRPr>
                </a:p>
              </p:txBody>
            </p:sp>
            <p:sp>
              <p:nvSpPr>
                <p:cNvPr id="2289" name="Freeform 241"/>
                <p:cNvSpPr/>
                <p:nvPr/>
              </p:nvSpPr>
              <p:spPr bwMode="auto">
                <a:xfrm>
                  <a:off x="4441" y="3274"/>
                  <a:ext cx="215" cy="222"/>
                </a:xfrm>
                <a:custGeom>
                  <a:avLst/>
                  <a:gdLst>
                    <a:gd name="T0" fmla="*/ 86 w 91"/>
                    <a:gd name="T1" fmla="*/ 0 h 94"/>
                    <a:gd name="T2" fmla="*/ 81 w 91"/>
                    <a:gd name="T3" fmla="*/ 5 h 94"/>
                    <a:gd name="T4" fmla="*/ 81 w 91"/>
                    <a:gd name="T5" fmla="*/ 28 h 94"/>
                    <a:gd name="T6" fmla="*/ 45 w 91"/>
                    <a:gd name="T7" fmla="*/ 59 h 94"/>
                    <a:gd name="T8" fmla="*/ 10 w 91"/>
                    <a:gd name="T9" fmla="*/ 28 h 94"/>
                    <a:gd name="T10" fmla="*/ 10 w 91"/>
                    <a:gd name="T11" fmla="*/ 5 h 94"/>
                    <a:gd name="T12" fmla="*/ 5 w 91"/>
                    <a:gd name="T13" fmla="*/ 0 h 94"/>
                    <a:gd name="T14" fmla="*/ 0 w 91"/>
                    <a:gd name="T15" fmla="*/ 5 h 94"/>
                    <a:gd name="T16" fmla="*/ 0 w 91"/>
                    <a:gd name="T17" fmla="*/ 28 h 94"/>
                    <a:gd name="T18" fmla="*/ 40 w 91"/>
                    <a:gd name="T19" fmla="*/ 69 h 94"/>
                    <a:gd name="T20" fmla="*/ 40 w 91"/>
                    <a:gd name="T21" fmla="*/ 84 h 94"/>
                    <a:gd name="T22" fmla="*/ 20 w 91"/>
                    <a:gd name="T23" fmla="*/ 84 h 94"/>
                    <a:gd name="T24" fmla="*/ 15 w 91"/>
                    <a:gd name="T25" fmla="*/ 89 h 94"/>
                    <a:gd name="T26" fmla="*/ 20 w 91"/>
                    <a:gd name="T27" fmla="*/ 94 h 94"/>
                    <a:gd name="T28" fmla="*/ 70 w 91"/>
                    <a:gd name="T29" fmla="*/ 94 h 94"/>
                    <a:gd name="T30" fmla="*/ 75 w 91"/>
                    <a:gd name="T31" fmla="*/ 89 h 94"/>
                    <a:gd name="T32" fmla="*/ 70 w 91"/>
                    <a:gd name="T33" fmla="*/ 84 h 94"/>
                    <a:gd name="T34" fmla="*/ 50 w 91"/>
                    <a:gd name="T35" fmla="*/ 84 h 94"/>
                    <a:gd name="T36" fmla="*/ 50 w 91"/>
                    <a:gd name="T37" fmla="*/ 69 h 94"/>
                    <a:gd name="T38" fmla="*/ 91 w 91"/>
                    <a:gd name="T39" fmla="*/ 28 h 94"/>
                    <a:gd name="T40" fmla="*/ 91 w 91"/>
                    <a:gd name="T41" fmla="*/ 5 h 94"/>
                    <a:gd name="T42" fmla="*/ 86 w 91"/>
                    <a:gd name="T43" fmla="*/ 0 h 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91" h="94">
                      <a:moveTo>
                        <a:pt x="86" y="0"/>
                      </a:moveTo>
                      <a:cubicBezTo>
                        <a:pt x="83" y="0"/>
                        <a:pt x="81" y="3"/>
                        <a:pt x="81" y="5"/>
                      </a:cubicBezTo>
                      <a:cubicBezTo>
                        <a:pt x="81" y="28"/>
                        <a:pt x="81" y="28"/>
                        <a:pt x="81" y="28"/>
                      </a:cubicBezTo>
                      <a:cubicBezTo>
                        <a:pt x="81" y="45"/>
                        <a:pt x="65" y="59"/>
                        <a:pt x="45" y="59"/>
                      </a:cubicBezTo>
                      <a:cubicBezTo>
                        <a:pt x="26" y="59"/>
                        <a:pt x="10" y="45"/>
                        <a:pt x="10" y="28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0" y="2"/>
                        <a:pt x="8" y="0"/>
                        <a:pt x="5" y="0"/>
                      </a:cubicBezTo>
                      <a:cubicBezTo>
                        <a:pt x="2" y="0"/>
                        <a:pt x="0" y="2"/>
                        <a:pt x="0" y="5"/>
                      </a:cubicBezTo>
                      <a:cubicBezTo>
                        <a:pt x="0" y="28"/>
                        <a:pt x="0" y="28"/>
                        <a:pt x="0" y="28"/>
                      </a:cubicBezTo>
                      <a:cubicBezTo>
                        <a:pt x="0" y="49"/>
                        <a:pt x="18" y="67"/>
                        <a:pt x="40" y="69"/>
                      </a:cubicBezTo>
                      <a:cubicBezTo>
                        <a:pt x="40" y="84"/>
                        <a:pt x="40" y="84"/>
                        <a:pt x="40" y="84"/>
                      </a:cubicBezTo>
                      <a:cubicBezTo>
                        <a:pt x="20" y="84"/>
                        <a:pt x="20" y="84"/>
                        <a:pt x="20" y="84"/>
                      </a:cubicBezTo>
                      <a:cubicBezTo>
                        <a:pt x="18" y="84"/>
                        <a:pt x="15" y="86"/>
                        <a:pt x="15" y="89"/>
                      </a:cubicBezTo>
                      <a:cubicBezTo>
                        <a:pt x="15" y="92"/>
                        <a:pt x="18" y="94"/>
                        <a:pt x="20" y="94"/>
                      </a:cubicBezTo>
                      <a:cubicBezTo>
                        <a:pt x="70" y="94"/>
                        <a:pt x="70" y="94"/>
                        <a:pt x="70" y="94"/>
                      </a:cubicBezTo>
                      <a:cubicBezTo>
                        <a:pt x="73" y="94"/>
                        <a:pt x="75" y="92"/>
                        <a:pt x="75" y="89"/>
                      </a:cubicBezTo>
                      <a:cubicBezTo>
                        <a:pt x="75" y="86"/>
                        <a:pt x="73" y="84"/>
                        <a:pt x="70" y="84"/>
                      </a:cubicBezTo>
                      <a:cubicBezTo>
                        <a:pt x="50" y="84"/>
                        <a:pt x="50" y="84"/>
                        <a:pt x="50" y="84"/>
                      </a:cubicBezTo>
                      <a:cubicBezTo>
                        <a:pt x="50" y="69"/>
                        <a:pt x="50" y="69"/>
                        <a:pt x="50" y="69"/>
                      </a:cubicBezTo>
                      <a:cubicBezTo>
                        <a:pt x="73" y="67"/>
                        <a:pt x="91" y="49"/>
                        <a:pt x="91" y="28"/>
                      </a:cubicBezTo>
                      <a:cubicBezTo>
                        <a:pt x="91" y="5"/>
                        <a:pt x="91" y="5"/>
                        <a:pt x="91" y="5"/>
                      </a:cubicBezTo>
                      <a:cubicBezTo>
                        <a:pt x="91" y="3"/>
                        <a:pt x="88" y="0"/>
                        <a:pt x="86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defTabSz="121917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400">
                    <a:solidFill>
                      <a:srgbClr val="000000"/>
                    </a:solidFill>
                    <a:latin typeface="Arial" charset="0"/>
                    <a:ea typeface="宋体" pitchFamily="2" charset="-122"/>
                  </a:endParaRPr>
                </a:p>
              </p:txBody>
            </p:sp>
          </p:grpSp>
        </p:grpSp>
        <p:sp>
          <p:nvSpPr>
            <p:cNvPr id="2294" name="PA_文本框 246"/>
            <p:cNvSpPr txBox="1">
              <a:spLocks noChangeArrowheads="1"/>
            </p:cNvSpPr>
            <p:nvPr>
              <p:custDataLst>
                <p:tags r:id="rId8"/>
              </p:custDataLst>
            </p:nvPr>
          </p:nvSpPr>
          <p:spPr bwMode="auto">
            <a:xfrm>
              <a:off x="3310507" y="4936765"/>
              <a:ext cx="1648208" cy="2974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333">
                  <a:solidFill>
                    <a:srgbClr val="808080"/>
                  </a:solidFill>
                  <a:latin typeface="微软雅黑" pitchFamily="34" charset="-122"/>
                  <a:ea typeface="微软雅黑" pitchFamily="34" charset="-122"/>
                </a:rPr>
                <a:t>指导老师：</a:t>
              </a:r>
              <a:r>
                <a:rPr lang="en-US" altLang="zh-CN" sz="1333">
                  <a:solidFill>
                    <a:srgbClr val="808080"/>
                  </a:solidFill>
                  <a:latin typeface="微软雅黑" pitchFamily="34" charset="-122"/>
                  <a:ea typeface="微软雅黑" pitchFamily="34" charset="-122"/>
                </a:rPr>
                <a:t>xxxxxxx</a:t>
              </a:r>
            </a:p>
          </p:txBody>
        </p:sp>
        <p:sp>
          <p:nvSpPr>
            <p:cNvPr id="2295" name="PA_文本框 247"/>
            <p:cNvSpPr txBox="1">
              <a:spLocks noChangeArrowheads="1"/>
            </p:cNvSpPr>
            <p:nvPr>
              <p:custDataLst>
                <p:tags r:id="rId9"/>
              </p:custDataLst>
            </p:nvPr>
          </p:nvSpPr>
          <p:spPr bwMode="auto">
            <a:xfrm>
              <a:off x="5444107" y="4936765"/>
              <a:ext cx="1563248" cy="2974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333" dirty="0">
                  <a:solidFill>
                    <a:srgbClr val="808080"/>
                  </a:solidFill>
                  <a:latin typeface="微软雅黑" pitchFamily="34" charset="-122"/>
                  <a:ea typeface="微软雅黑" pitchFamily="34" charset="-122"/>
                </a:rPr>
                <a:t>答辩人：</a:t>
              </a:r>
              <a:r>
                <a:rPr lang="en-US" altLang="zh-CN" sz="1333" dirty="0" err="1">
                  <a:solidFill>
                    <a:srgbClr val="808080"/>
                  </a:solidFill>
                  <a:latin typeface="微软雅黑" pitchFamily="34" charset="-122"/>
                  <a:ea typeface="微软雅黑" pitchFamily="34" charset="-122"/>
                </a:rPr>
                <a:t>xxxxxxxx</a:t>
              </a:r>
              <a:endParaRPr lang="en-US" altLang="zh-CN" sz="1333" dirty="0">
                <a:solidFill>
                  <a:srgbClr val="80808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pic>
        <p:nvPicPr>
          <p:cNvPr id="14" name="纯音乐 - 阿兰蒂斯之恋 - aranjuez mon auour">
            <a:hlinkClick r:id="" action="ppaction://media"/>
            <a:extLst>
              <a:ext uri="{FF2B5EF4-FFF2-40B4-BE49-F238E27FC236}">
                <a16:creationId xmlns:a16="http://schemas.microsoft.com/office/drawing/2014/main" id="{566A140F-ACFB-4552-9AF0-9E0E6FBEBFD2}"/>
              </a:ext>
            </a:extLst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4">
                  <p14:fade in="500" out="500"/>
                </p14:media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-1090863" y="14036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382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randomBar dir="vert"/>
      </p:transition>
    </mc:Choice>
    <mc:Fallback xmlns="">
      <p:transition spd="slow" advClick="0" advTm="0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#ppt_h/2*((1.5-1.5*$)^3-(1.5-1.5*$)^2)*8/9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#ppt_h/2*((1.5-1.5*$)^3-(1.5-1.5*$)^2)*8/9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#ppt_h/2*((1.5-1.5*$)^3-(1.5-1.5*$)^2)*8/9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25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  <p:bldLst>
      <p:bldP spid="2195" grpId="0"/>
      <p:bldP spid="2196" grpId="0" animBg="1"/>
      <p:bldP spid="219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9" name="PA_椭圆 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3503085" y="3717926"/>
            <a:ext cx="977900" cy="977900"/>
          </a:xfrm>
          <a:prstGeom prst="ellipse">
            <a:avLst/>
          </a:prstGeom>
          <a:solidFill>
            <a:srgbClr val="9DD53E"/>
          </a:solidFill>
          <a:ln>
            <a:noFill/>
          </a:ln>
        </p:spPr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srgbClr val="000000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20490" name="PA_椭圆 10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2063751" y="2966509"/>
            <a:ext cx="855133" cy="846667"/>
          </a:xfrm>
          <a:prstGeom prst="ellipse">
            <a:avLst/>
          </a:prstGeom>
          <a:solidFill>
            <a:srgbClr val="C09CC2"/>
          </a:solidFill>
          <a:ln>
            <a:noFill/>
          </a:ln>
        </p:spPr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srgbClr val="000000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20491" name="PA_椭圆 11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187451" y="2649010"/>
            <a:ext cx="488949" cy="488949"/>
          </a:xfrm>
          <a:prstGeom prst="ellipse">
            <a:avLst/>
          </a:prstGeom>
          <a:solidFill>
            <a:srgbClr val="594D7B"/>
          </a:solidFill>
          <a:ln>
            <a:noFill/>
          </a:ln>
        </p:spPr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srgbClr val="000000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20492" name="PA_椭圆 12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736600" y="3053292"/>
            <a:ext cx="340784" cy="340784"/>
          </a:xfrm>
          <a:prstGeom prst="ellipse">
            <a:avLst/>
          </a:prstGeom>
          <a:solidFill>
            <a:srgbClr val="E54B81"/>
          </a:solidFill>
          <a:ln>
            <a:noFill/>
          </a:ln>
        </p:spPr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srgbClr val="000000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20493" name="PA_椭圆 13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306918" y="3053293"/>
            <a:ext cx="234949" cy="234951"/>
          </a:xfrm>
          <a:prstGeom prst="ellipse">
            <a:avLst/>
          </a:prstGeom>
          <a:solidFill>
            <a:srgbClr val="594D7B"/>
          </a:solidFill>
          <a:ln>
            <a:noFill/>
          </a:ln>
        </p:spPr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srgbClr val="000000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20494" name="PA_椭圆 14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-402167" y="3334810"/>
            <a:ext cx="789517" cy="789516"/>
          </a:xfrm>
          <a:prstGeom prst="ellipse">
            <a:avLst/>
          </a:prstGeom>
          <a:solidFill>
            <a:srgbClr val="C09CC2"/>
          </a:solidFill>
          <a:ln>
            <a:noFill/>
          </a:ln>
        </p:spPr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srgbClr val="000000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20495" name="PA_椭圆 15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7899400" y="2424643"/>
            <a:ext cx="431800" cy="431800"/>
          </a:xfrm>
          <a:prstGeom prst="ellipse">
            <a:avLst/>
          </a:prstGeom>
          <a:solidFill>
            <a:srgbClr val="C09CC2"/>
          </a:solidFill>
          <a:ln>
            <a:noFill/>
          </a:ln>
          <a:effectLst>
            <a:outerShdw blurRad="63500" dist="63500" dir="2700000" algn="tl" rotWithShape="0">
              <a:prstClr val="black">
                <a:alpha val="10000"/>
              </a:prstClr>
            </a:outerShdw>
          </a:effectLst>
        </p:spPr>
        <p:txBody>
          <a:bodyPr/>
          <a:lstStyle/>
          <a:p>
            <a:pPr algn="ctr" defTabSz="1219170" fontAlgn="base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srgbClr val="FFFFFF"/>
              </a:solidFill>
              <a:latin typeface="Impact" pitchFamily="34" charset="0"/>
              <a:ea typeface="宋体" pitchFamily="2" charset="-122"/>
            </a:endParaRPr>
          </a:p>
        </p:txBody>
      </p:sp>
      <p:sp>
        <p:nvSpPr>
          <p:cNvPr id="20496" name="PA_椭圆 16"/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7899400" y="3385609"/>
            <a:ext cx="431800" cy="431800"/>
          </a:xfrm>
          <a:prstGeom prst="ellipse">
            <a:avLst/>
          </a:prstGeom>
          <a:solidFill>
            <a:srgbClr val="594D7B"/>
          </a:solidFill>
          <a:ln>
            <a:noFill/>
          </a:ln>
          <a:effectLst>
            <a:outerShdw blurRad="63500" dist="63500" dir="2700000" algn="tl" rotWithShape="0">
              <a:prstClr val="black">
                <a:alpha val="10000"/>
              </a:prstClr>
            </a:outerShdw>
          </a:effectLst>
        </p:spPr>
        <p:txBody>
          <a:bodyPr/>
          <a:lstStyle/>
          <a:p>
            <a:pPr algn="ctr" defTabSz="1219170" fontAlgn="base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srgbClr val="FFFFFF"/>
              </a:solidFill>
              <a:latin typeface="Impact" pitchFamily="34" charset="0"/>
              <a:ea typeface="宋体" pitchFamily="2" charset="-122"/>
            </a:endParaRPr>
          </a:p>
        </p:txBody>
      </p:sp>
      <p:sp>
        <p:nvSpPr>
          <p:cNvPr id="20497" name="PA_椭圆 17"/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7899400" y="4350810"/>
            <a:ext cx="431800" cy="427567"/>
          </a:xfrm>
          <a:prstGeom prst="ellipse">
            <a:avLst/>
          </a:prstGeom>
          <a:solidFill>
            <a:srgbClr val="E54B81"/>
          </a:solidFill>
          <a:ln>
            <a:noFill/>
          </a:ln>
          <a:effectLst>
            <a:outerShdw blurRad="63500" dist="63500" dir="2700000" algn="tl" rotWithShape="0">
              <a:prstClr val="black">
                <a:alpha val="10000"/>
              </a:prstClr>
            </a:outerShdw>
          </a:effectLst>
        </p:spPr>
        <p:txBody>
          <a:bodyPr/>
          <a:lstStyle/>
          <a:p>
            <a:pPr algn="ctr" defTabSz="1219170" fontAlgn="base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srgbClr val="FFFFFF"/>
              </a:solidFill>
              <a:latin typeface="Impact" pitchFamily="34" charset="0"/>
              <a:ea typeface="宋体" pitchFamily="2" charset="-122"/>
            </a:endParaRPr>
          </a:p>
        </p:txBody>
      </p:sp>
      <p:sp>
        <p:nvSpPr>
          <p:cNvPr id="20498" name="PA_椭圆 18"/>
          <p:cNvSpPr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7899400" y="5301192"/>
            <a:ext cx="431800" cy="431800"/>
          </a:xfrm>
          <a:prstGeom prst="ellipse">
            <a:avLst/>
          </a:prstGeom>
          <a:solidFill>
            <a:srgbClr val="9DD53E"/>
          </a:solidFill>
          <a:ln>
            <a:noFill/>
          </a:ln>
          <a:effectLst>
            <a:outerShdw blurRad="63500" dist="63500" dir="2700000" algn="tl" rotWithShape="0">
              <a:prstClr val="black">
                <a:alpha val="10000"/>
              </a:prstClr>
            </a:outerShdw>
          </a:effectLst>
        </p:spPr>
        <p:txBody>
          <a:bodyPr/>
          <a:lstStyle/>
          <a:p>
            <a:pPr algn="ctr" defTabSz="1219170" fontAlgn="base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srgbClr val="FFFFFF"/>
              </a:solidFill>
              <a:latin typeface="Impact" pitchFamily="34" charset="0"/>
              <a:ea typeface="宋体" pitchFamily="2" charset="-122"/>
            </a:endParaRPr>
          </a:p>
        </p:txBody>
      </p:sp>
      <p:grpSp>
        <p:nvGrpSpPr>
          <p:cNvPr id="20499" name="PA_组合 19"/>
          <p:cNvGrpSpPr/>
          <p:nvPr>
            <p:custDataLst>
              <p:tags r:id="rId11"/>
            </p:custDataLst>
          </p:nvPr>
        </p:nvGrpSpPr>
        <p:grpSpPr bwMode="auto">
          <a:xfrm>
            <a:off x="5039784" y="2373843"/>
            <a:ext cx="2311400" cy="3369733"/>
            <a:chOff x="0" y="0"/>
            <a:chExt cx="1335" cy="1947"/>
          </a:xfrm>
          <a:solidFill>
            <a:srgbClr val="C09CC2"/>
          </a:solidFill>
        </p:grpSpPr>
        <p:sp>
          <p:nvSpPr>
            <p:cNvPr id="20500" name="Freeform 20"/>
            <p:cNvSpPr>
              <a:spLocks noEditPoints="1"/>
            </p:cNvSpPr>
            <p:nvPr/>
          </p:nvSpPr>
          <p:spPr bwMode="auto">
            <a:xfrm>
              <a:off x="0" y="0"/>
              <a:ext cx="1335" cy="1609"/>
            </a:xfrm>
            <a:custGeom>
              <a:avLst/>
              <a:gdLst>
                <a:gd name="T0" fmla="*/ 282 w 565"/>
                <a:gd name="T1" fmla="*/ 0 h 681"/>
                <a:gd name="T2" fmla="*/ 0 w 565"/>
                <a:gd name="T3" fmla="*/ 283 h 681"/>
                <a:gd name="T4" fmla="*/ 72 w 565"/>
                <a:gd name="T5" fmla="*/ 472 h 681"/>
                <a:gd name="T6" fmla="*/ 72 w 565"/>
                <a:gd name="T7" fmla="*/ 472 h 681"/>
                <a:gd name="T8" fmla="*/ 73 w 565"/>
                <a:gd name="T9" fmla="*/ 473 h 681"/>
                <a:gd name="T10" fmla="*/ 85 w 565"/>
                <a:gd name="T11" fmla="*/ 486 h 681"/>
                <a:gd name="T12" fmla="*/ 151 w 565"/>
                <a:gd name="T13" fmla="*/ 568 h 681"/>
                <a:gd name="T14" fmla="*/ 232 w 565"/>
                <a:gd name="T15" fmla="*/ 681 h 681"/>
                <a:gd name="T16" fmla="*/ 275 w 565"/>
                <a:gd name="T17" fmla="*/ 681 h 681"/>
                <a:gd name="T18" fmla="*/ 289 w 565"/>
                <a:gd name="T19" fmla="*/ 681 h 681"/>
                <a:gd name="T20" fmla="*/ 332 w 565"/>
                <a:gd name="T21" fmla="*/ 681 h 681"/>
                <a:gd name="T22" fmla="*/ 414 w 565"/>
                <a:gd name="T23" fmla="*/ 568 h 681"/>
                <a:gd name="T24" fmla="*/ 477 w 565"/>
                <a:gd name="T25" fmla="*/ 488 h 681"/>
                <a:gd name="T26" fmla="*/ 565 w 565"/>
                <a:gd name="T27" fmla="*/ 283 h 681"/>
                <a:gd name="T28" fmla="*/ 282 w 565"/>
                <a:gd name="T29" fmla="*/ 0 h 681"/>
                <a:gd name="T30" fmla="*/ 388 w 565"/>
                <a:gd name="T31" fmla="*/ 410 h 681"/>
                <a:gd name="T32" fmla="*/ 354 w 565"/>
                <a:gd name="T33" fmla="*/ 455 h 681"/>
                <a:gd name="T34" fmla="*/ 309 w 565"/>
                <a:gd name="T35" fmla="*/ 520 h 681"/>
                <a:gd name="T36" fmla="*/ 286 w 565"/>
                <a:gd name="T37" fmla="*/ 520 h 681"/>
                <a:gd name="T38" fmla="*/ 279 w 565"/>
                <a:gd name="T39" fmla="*/ 520 h 681"/>
                <a:gd name="T40" fmla="*/ 255 w 565"/>
                <a:gd name="T41" fmla="*/ 520 h 681"/>
                <a:gd name="T42" fmla="*/ 211 w 565"/>
                <a:gd name="T43" fmla="*/ 455 h 681"/>
                <a:gd name="T44" fmla="*/ 176 w 565"/>
                <a:gd name="T45" fmla="*/ 408 h 681"/>
                <a:gd name="T46" fmla="*/ 169 w 565"/>
                <a:gd name="T47" fmla="*/ 401 h 681"/>
                <a:gd name="T48" fmla="*/ 168 w 565"/>
                <a:gd name="T49" fmla="*/ 400 h 681"/>
                <a:gd name="T50" fmla="*/ 168 w 565"/>
                <a:gd name="T51" fmla="*/ 400 h 681"/>
                <a:gd name="T52" fmla="*/ 129 w 565"/>
                <a:gd name="T53" fmla="*/ 292 h 681"/>
                <a:gd name="T54" fmla="*/ 282 w 565"/>
                <a:gd name="T55" fmla="*/ 129 h 681"/>
                <a:gd name="T56" fmla="*/ 436 w 565"/>
                <a:gd name="T57" fmla="*/ 292 h 681"/>
                <a:gd name="T58" fmla="*/ 388 w 565"/>
                <a:gd name="T59" fmla="*/ 410 h 6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65" h="681">
                  <a:moveTo>
                    <a:pt x="282" y="0"/>
                  </a:moveTo>
                  <a:cubicBezTo>
                    <a:pt x="126" y="0"/>
                    <a:pt x="0" y="127"/>
                    <a:pt x="0" y="283"/>
                  </a:cubicBezTo>
                  <a:cubicBezTo>
                    <a:pt x="0" y="356"/>
                    <a:pt x="27" y="422"/>
                    <a:pt x="72" y="472"/>
                  </a:cubicBezTo>
                  <a:cubicBezTo>
                    <a:pt x="72" y="472"/>
                    <a:pt x="72" y="472"/>
                    <a:pt x="72" y="472"/>
                  </a:cubicBezTo>
                  <a:cubicBezTo>
                    <a:pt x="72" y="472"/>
                    <a:pt x="72" y="473"/>
                    <a:pt x="73" y="473"/>
                  </a:cubicBezTo>
                  <a:cubicBezTo>
                    <a:pt x="77" y="478"/>
                    <a:pt x="81" y="482"/>
                    <a:pt x="85" y="486"/>
                  </a:cubicBezTo>
                  <a:cubicBezTo>
                    <a:pt x="102" y="504"/>
                    <a:pt x="131" y="536"/>
                    <a:pt x="151" y="568"/>
                  </a:cubicBezTo>
                  <a:cubicBezTo>
                    <a:pt x="180" y="615"/>
                    <a:pt x="165" y="681"/>
                    <a:pt x="232" y="681"/>
                  </a:cubicBezTo>
                  <a:cubicBezTo>
                    <a:pt x="275" y="681"/>
                    <a:pt x="275" y="681"/>
                    <a:pt x="275" y="681"/>
                  </a:cubicBezTo>
                  <a:cubicBezTo>
                    <a:pt x="289" y="681"/>
                    <a:pt x="289" y="681"/>
                    <a:pt x="289" y="681"/>
                  </a:cubicBezTo>
                  <a:cubicBezTo>
                    <a:pt x="332" y="681"/>
                    <a:pt x="332" y="681"/>
                    <a:pt x="332" y="681"/>
                  </a:cubicBezTo>
                  <a:cubicBezTo>
                    <a:pt x="399" y="681"/>
                    <a:pt x="385" y="615"/>
                    <a:pt x="414" y="568"/>
                  </a:cubicBezTo>
                  <a:cubicBezTo>
                    <a:pt x="433" y="538"/>
                    <a:pt x="460" y="507"/>
                    <a:pt x="477" y="488"/>
                  </a:cubicBezTo>
                  <a:cubicBezTo>
                    <a:pt x="531" y="437"/>
                    <a:pt x="565" y="364"/>
                    <a:pt x="565" y="283"/>
                  </a:cubicBezTo>
                  <a:cubicBezTo>
                    <a:pt x="565" y="127"/>
                    <a:pt x="439" y="0"/>
                    <a:pt x="282" y="0"/>
                  </a:cubicBezTo>
                  <a:close/>
                  <a:moveTo>
                    <a:pt x="388" y="410"/>
                  </a:moveTo>
                  <a:cubicBezTo>
                    <a:pt x="379" y="420"/>
                    <a:pt x="364" y="438"/>
                    <a:pt x="354" y="455"/>
                  </a:cubicBezTo>
                  <a:cubicBezTo>
                    <a:pt x="338" y="482"/>
                    <a:pt x="346" y="520"/>
                    <a:pt x="309" y="520"/>
                  </a:cubicBezTo>
                  <a:cubicBezTo>
                    <a:pt x="286" y="520"/>
                    <a:pt x="286" y="520"/>
                    <a:pt x="286" y="520"/>
                  </a:cubicBezTo>
                  <a:cubicBezTo>
                    <a:pt x="279" y="520"/>
                    <a:pt x="279" y="520"/>
                    <a:pt x="279" y="520"/>
                  </a:cubicBezTo>
                  <a:cubicBezTo>
                    <a:pt x="255" y="520"/>
                    <a:pt x="255" y="520"/>
                    <a:pt x="255" y="520"/>
                  </a:cubicBezTo>
                  <a:cubicBezTo>
                    <a:pt x="219" y="520"/>
                    <a:pt x="227" y="482"/>
                    <a:pt x="211" y="455"/>
                  </a:cubicBezTo>
                  <a:cubicBezTo>
                    <a:pt x="201" y="437"/>
                    <a:pt x="185" y="419"/>
                    <a:pt x="176" y="408"/>
                  </a:cubicBezTo>
                  <a:cubicBezTo>
                    <a:pt x="173" y="406"/>
                    <a:pt x="171" y="403"/>
                    <a:pt x="169" y="401"/>
                  </a:cubicBezTo>
                  <a:cubicBezTo>
                    <a:pt x="169" y="401"/>
                    <a:pt x="168" y="400"/>
                    <a:pt x="168" y="400"/>
                  </a:cubicBezTo>
                  <a:cubicBezTo>
                    <a:pt x="168" y="400"/>
                    <a:pt x="168" y="400"/>
                    <a:pt x="168" y="400"/>
                  </a:cubicBezTo>
                  <a:cubicBezTo>
                    <a:pt x="144" y="371"/>
                    <a:pt x="129" y="333"/>
                    <a:pt x="129" y="292"/>
                  </a:cubicBezTo>
                  <a:cubicBezTo>
                    <a:pt x="129" y="202"/>
                    <a:pt x="198" y="129"/>
                    <a:pt x="282" y="129"/>
                  </a:cubicBezTo>
                  <a:cubicBezTo>
                    <a:pt x="367" y="129"/>
                    <a:pt x="436" y="202"/>
                    <a:pt x="436" y="292"/>
                  </a:cubicBezTo>
                  <a:cubicBezTo>
                    <a:pt x="436" y="338"/>
                    <a:pt x="417" y="380"/>
                    <a:pt x="388" y="4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rgbClr val="000000"/>
                </a:solidFill>
                <a:latin typeface="Arial" charset="0"/>
                <a:ea typeface="宋体" pitchFamily="2" charset="-122"/>
              </a:endParaRPr>
            </a:p>
          </p:txBody>
        </p:sp>
        <p:sp>
          <p:nvSpPr>
            <p:cNvPr id="20501" name="Freeform 21"/>
            <p:cNvSpPr/>
            <p:nvPr/>
          </p:nvSpPr>
          <p:spPr bwMode="auto">
            <a:xfrm>
              <a:off x="442" y="1621"/>
              <a:ext cx="449" cy="108"/>
            </a:xfrm>
            <a:custGeom>
              <a:avLst/>
              <a:gdLst>
                <a:gd name="T0" fmla="*/ 168 w 190"/>
                <a:gd name="T1" fmla="*/ 0 h 46"/>
                <a:gd name="T2" fmla="*/ 20 w 190"/>
                <a:gd name="T3" fmla="*/ 0 h 46"/>
                <a:gd name="T4" fmla="*/ 0 w 190"/>
                <a:gd name="T5" fmla="*/ 23 h 46"/>
                <a:gd name="T6" fmla="*/ 0 w 190"/>
                <a:gd name="T7" fmla="*/ 24 h 46"/>
                <a:gd name="T8" fmla="*/ 20 w 190"/>
                <a:gd name="T9" fmla="*/ 46 h 46"/>
                <a:gd name="T10" fmla="*/ 168 w 190"/>
                <a:gd name="T11" fmla="*/ 46 h 46"/>
                <a:gd name="T12" fmla="*/ 190 w 190"/>
                <a:gd name="T13" fmla="*/ 24 h 46"/>
                <a:gd name="T14" fmla="*/ 190 w 190"/>
                <a:gd name="T15" fmla="*/ 23 h 46"/>
                <a:gd name="T16" fmla="*/ 168 w 190"/>
                <a:gd name="T17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0" h="46">
                  <a:moveTo>
                    <a:pt x="168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9" y="0"/>
                    <a:pt x="0" y="12"/>
                    <a:pt x="0" y="23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35"/>
                    <a:pt x="9" y="46"/>
                    <a:pt x="20" y="46"/>
                  </a:cubicBezTo>
                  <a:cubicBezTo>
                    <a:pt x="168" y="46"/>
                    <a:pt x="168" y="46"/>
                    <a:pt x="168" y="46"/>
                  </a:cubicBezTo>
                  <a:cubicBezTo>
                    <a:pt x="180" y="46"/>
                    <a:pt x="190" y="35"/>
                    <a:pt x="190" y="24"/>
                  </a:cubicBezTo>
                  <a:cubicBezTo>
                    <a:pt x="190" y="23"/>
                    <a:pt x="190" y="23"/>
                    <a:pt x="190" y="23"/>
                  </a:cubicBezTo>
                  <a:cubicBezTo>
                    <a:pt x="190" y="12"/>
                    <a:pt x="180" y="0"/>
                    <a:pt x="16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rgbClr val="000000"/>
                </a:solidFill>
                <a:latin typeface="Arial" charset="0"/>
                <a:ea typeface="宋体" pitchFamily="2" charset="-122"/>
              </a:endParaRPr>
            </a:p>
          </p:txBody>
        </p:sp>
        <p:sp>
          <p:nvSpPr>
            <p:cNvPr id="20502" name="Freeform 22"/>
            <p:cNvSpPr/>
            <p:nvPr/>
          </p:nvSpPr>
          <p:spPr bwMode="auto">
            <a:xfrm>
              <a:off x="442" y="1748"/>
              <a:ext cx="449" cy="199"/>
            </a:xfrm>
            <a:custGeom>
              <a:avLst/>
              <a:gdLst>
                <a:gd name="T0" fmla="*/ 168 w 190"/>
                <a:gd name="T1" fmla="*/ 0 h 84"/>
                <a:gd name="T2" fmla="*/ 20 w 190"/>
                <a:gd name="T3" fmla="*/ 0 h 84"/>
                <a:gd name="T4" fmla="*/ 0 w 190"/>
                <a:gd name="T5" fmla="*/ 22 h 84"/>
                <a:gd name="T6" fmla="*/ 0 w 190"/>
                <a:gd name="T7" fmla="*/ 22 h 84"/>
                <a:gd name="T8" fmla="*/ 20 w 190"/>
                <a:gd name="T9" fmla="*/ 41 h 84"/>
                <a:gd name="T10" fmla="*/ 48 w 190"/>
                <a:gd name="T11" fmla="*/ 41 h 84"/>
                <a:gd name="T12" fmla="*/ 48 w 190"/>
                <a:gd name="T13" fmla="*/ 46 h 84"/>
                <a:gd name="T14" fmla="*/ 95 w 190"/>
                <a:gd name="T15" fmla="*/ 84 h 84"/>
                <a:gd name="T16" fmla="*/ 141 w 190"/>
                <a:gd name="T17" fmla="*/ 46 h 84"/>
                <a:gd name="T18" fmla="*/ 141 w 190"/>
                <a:gd name="T19" fmla="*/ 41 h 84"/>
                <a:gd name="T20" fmla="*/ 168 w 190"/>
                <a:gd name="T21" fmla="*/ 41 h 84"/>
                <a:gd name="T22" fmla="*/ 190 w 190"/>
                <a:gd name="T23" fmla="*/ 22 h 84"/>
                <a:gd name="T24" fmla="*/ 190 w 190"/>
                <a:gd name="T25" fmla="*/ 22 h 84"/>
                <a:gd name="T26" fmla="*/ 168 w 190"/>
                <a:gd name="T27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90" h="84">
                  <a:moveTo>
                    <a:pt x="168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9" y="0"/>
                    <a:pt x="0" y="11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33"/>
                    <a:pt x="9" y="41"/>
                    <a:pt x="20" y="41"/>
                  </a:cubicBezTo>
                  <a:cubicBezTo>
                    <a:pt x="48" y="41"/>
                    <a:pt x="48" y="41"/>
                    <a:pt x="48" y="41"/>
                  </a:cubicBezTo>
                  <a:cubicBezTo>
                    <a:pt x="48" y="43"/>
                    <a:pt x="48" y="44"/>
                    <a:pt x="48" y="46"/>
                  </a:cubicBezTo>
                  <a:cubicBezTo>
                    <a:pt x="48" y="67"/>
                    <a:pt x="69" y="84"/>
                    <a:pt x="95" y="84"/>
                  </a:cubicBezTo>
                  <a:cubicBezTo>
                    <a:pt x="120" y="84"/>
                    <a:pt x="141" y="67"/>
                    <a:pt x="141" y="46"/>
                  </a:cubicBezTo>
                  <a:cubicBezTo>
                    <a:pt x="141" y="44"/>
                    <a:pt x="141" y="43"/>
                    <a:pt x="141" y="41"/>
                  </a:cubicBezTo>
                  <a:cubicBezTo>
                    <a:pt x="168" y="41"/>
                    <a:pt x="168" y="41"/>
                    <a:pt x="168" y="41"/>
                  </a:cubicBezTo>
                  <a:cubicBezTo>
                    <a:pt x="180" y="41"/>
                    <a:pt x="190" y="33"/>
                    <a:pt x="190" y="22"/>
                  </a:cubicBezTo>
                  <a:cubicBezTo>
                    <a:pt x="190" y="22"/>
                    <a:pt x="190" y="22"/>
                    <a:pt x="190" y="22"/>
                  </a:cubicBezTo>
                  <a:cubicBezTo>
                    <a:pt x="190" y="11"/>
                    <a:pt x="180" y="0"/>
                    <a:pt x="16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rgbClr val="000000"/>
                </a:solidFill>
                <a:latin typeface="Arial" charset="0"/>
                <a:ea typeface="宋体" pitchFamily="2" charset="-122"/>
              </a:endParaRPr>
            </a:p>
          </p:txBody>
        </p:sp>
        <p:sp>
          <p:nvSpPr>
            <p:cNvPr id="20503" name="Freeform 23"/>
            <p:cNvSpPr>
              <a:spLocks noEditPoints="1"/>
            </p:cNvSpPr>
            <p:nvPr/>
          </p:nvSpPr>
          <p:spPr bwMode="auto">
            <a:xfrm>
              <a:off x="560" y="605"/>
              <a:ext cx="215" cy="276"/>
            </a:xfrm>
            <a:custGeom>
              <a:avLst/>
              <a:gdLst>
                <a:gd name="T0" fmla="*/ 88 w 91"/>
                <a:gd name="T1" fmla="*/ 0 h 117"/>
                <a:gd name="T2" fmla="*/ 3 w 91"/>
                <a:gd name="T3" fmla="*/ 0 h 117"/>
                <a:gd name="T4" fmla="*/ 0 w 91"/>
                <a:gd name="T5" fmla="*/ 3 h 117"/>
                <a:gd name="T6" fmla="*/ 0 w 91"/>
                <a:gd name="T7" fmla="*/ 114 h 117"/>
                <a:gd name="T8" fmla="*/ 3 w 91"/>
                <a:gd name="T9" fmla="*/ 116 h 117"/>
                <a:gd name="T10" fmla="*/ 43 w 91"/>
                <a:gd name="T11" fmla="*/ 92 h 117"/>
                <a:gd name="T12" fmla="*/ 48 w 91"/>
                <a:gd name="T13" fmla="*/ 92 h 117"/>
                <a:gd name="T14" fmla="*/ 88 w 91"/>
                <a:gd name="T15" fmla="*/ 116 h 117"/>
                <a:gd name="T16" fmla="*/ 91 w 91"/>
                <a:gd name="T17" fmla="*/ 114 h 117"/>
                <a:gd name="T18" fmla="*/ 91 w 91"/>
                <a:gd name="T19" fmla="*/ 3 h 117"/>
                <a:gd name="T20" fmla="*/ 88 w 91"/>
                <a:gd name="T21" fmla="*/ 0 h 117"/>
                <a:gd name="T22" fmla="*/ 65 w 91"/>
                <a:gd name="T23" fmla="*/ 49 h 117"/>
                <a:gd name="T24" fmla="*/ 62 w 91"/>
                <a:gd name="T25" fmla="*/ 53 h 117"/>
                <a:gd name="T26" fmla="*/ 50 w 91"/>
                <a:gd name="T27" fmla="*/ 53 h 117"/>
                <a:gd name="T28" fmla="*/ 50 w 91"/>
                <a:gd name="T29" fmla="*/ 64 h 117"/>
                <a:gd name="T30" fmla="*/ 47 w 91"/>
                <a:gd name="T31" fmla="*/ 67 h 117"/>
                <a:gd name="T32" fmla="*/ 44 w 91"/>
                <a:gd name="T33" fmla="*/ 67 h 117"/>
                <a:gd name="T34" fmla="*/ 41 w 91"/>
                <a:gd name="T35" fmla="*/ 64 h 117"/>
                <a:gd name="T36" fmla="*/ 41 w 91"/>
                <a:gd name="T37" fmla="*/ 53 h 117"/>
                <a:gd name="T38" fmla="*/ 29 w 91"/>
                <a:gd name="T39" fmla="*/ 53 h 117"/>
                <a:gd name="T40" fmla="*/ 26 w 91"/>
                <a:gd name="T41" fmla="*/ 49 h 117"/>
                <a:gd name="T42" fmla="*/ 26 w 91"/>
                <a:gd name="T43" fmla="*/ 46 h 117"/>
                <a:gd name="T44" fmla="*/ 29 w 91"/>
                <a:gd name="T45" fmla="*/ 43 h 117"/>
                <a:gd name="T46" fmla="*/ 41 w 91"/>
                <a:gd name="T47" fmla="*/ 43 h 117"/>
                <a:gd name="T48" fmla="*/ 41 w 91"/>
                <a:gd name="T49" fmla="*/ 31 h 117"/>
                <a:gd name="T50" fmla="*/ 44 w 91"/>
                <a:gd name="T51" fmla="*/ 28 h 117"/>
                <a:gd name="T52" fmla="*/ 47 w 91"/>
                <a:gd name="T53" fmla="*/ 28 h 117"/>
                <a:gd name="T54" fmla="*/ 50 w 91"/>
                <a:gd name="T55" fmla="*/ 31 h 117"/>
                <a:gd name="T56" fmla="*/ 50 w 91"/>
                <a:gd name="T57" fmla="*/ 43 h 117"/>
                <a:gd name="T58" fmla="*/ 62 w 91"/>
                <a:gd name="T59" fmla="*/ 43 h 117"/>
                <a:gd name="T60" fmla="*/ 65 w 91"/>
                <a:gd name="T61" fmla="*/ 46 h 117"/>
                <a:gd name="T62" fmla="*/ 65 w 91"/>
                <a:gd name="T63" fmla="*/ 49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1" h="117">
                  <a:moveTo>
                    <a:pt x="88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114"/>
                    <a:pt x="0" y="114"/>
                    <a:pt x="0" y="114"/>
                  </a:cubicBezTo>
                  <a:cubicBezTo>
                    <a:pt x="0" y="116"/>
                    <a:pt x="1" y="117"/>
                    <a:pt x="3" y="116"/>
                  </a:cubicBezTo>
                  <a:cubicBezTo>
                    <a:pt x="43" y="92"/>
                    <a:pt x="43" y="92"/>
                    <a:pt x="43" y="92"/>
                  </a:cubicBezTo>
                  <a:cubicBezTo>
                    <a:pt x="44" y="91"/>
                    <a:pt x="47" y="91"/>
                    <a:pt x="48" y="92"/>
                  </a:cubicBezTo>
                  <a:cubicBezTo>
                    <a:pt x="88" y="116"/>
                    <a:pt x="88" y="116"/>
                    <a:pt x="88" y="116"/>
                  </a:cubicBezTo>
                  <a:cubicBezTo>
                    <a:pt x="90" y="117"/>
                    <a:pt x="91" y="116"/>
                    <a:pt x="91" y="114"/>
                  </a:cubicBezTo>
                  <a:cubicBezTo>
                    <a:pt x="91" y="3"/>
                    <a:pt x="91" y="3"/>
                    <a:pt x="91" y="3"/>
                  </a:cubicBezTo>
                  <a:cubicBezTo>
                    <a:pt x="91" y="1"/>
                    <a:pt x="89" y="0"/>
                    <a:pt x="88" y="0"/>
                  </a:cubicBezTo>
                  <a:close/>
                  <a:moveTo>
                    <a:pt x="65" y="49"/>
                  </a:moveTo>
                  <a:cubicBezTo>
                    <a:pt x="65" y="51"/>
                    <a:pt x="64" y="53"/>
                    <a:pt x="62" y="53"/>
                  </a:cubicBezTo>
                  <a:cubicBezTo>
                    <a:pt x="50" y="53"/>
                    <a:pt x="50" y="53"/>
                    <a:pt x="50" y="53"/>
                  </a:cubicBezTo>
                  <a:cubicBezTo>
                    <a:pt x="50" y="64"/>
                    <a:pt x="50" y="64"/>
                    <a:pt x="50" y="64"/>
                  </a:cubicBezTo>
                  <a:cubicBezTo>
                    <a:pt x="50" y="66"/>
                    <a:pt x="49" y="67"/>
                    <a:pt x="47" y="67"/>
                  </a:cubicBezTo>
                  <a:cubicBezTo>
                    <a:pt x="44" y="67"/>
                    <a:pt x="44" y="67"/>
                    <a:pt x="44" y="67"/>
                  </a:cubicBezTo>
                  <a:cubicBezTo>
                    <a:pt x="42" y="67"/>
                    <a:pt x="41" y="66"/>
                    <a:pt x="41" y="64"/>
                  </a:cubicBezTo>
                  <a:cubicBezTo>
                    <a:pt x="41" y="53"/>
                    <a:pt x="41" y="53"/>
                    <a:pt x="41" y="53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7" y="53"/>
                    <a:pt x="26" y="51"/>
                    <a:pt x="26" y="49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26" y="44"/>
                    <a:pt x="27" y="43"/>
                    <a:pt x="29" y="43"/>
                  </a:cubicBezTo>
                  <a:cubicBezTo>
                    <a:pt x="41" y="43"/>
                    <a:pt x="41" y="43"/>
                    <a:pt x="41" y="43"/>
                  </a:cubicBezTo>
                  <a:cubicBezTo>
                    <a:pt x="41" y="31"/>
                    <a:pt x="41" y="31"/>
                    <a:pt x="41" y="31"/>
                  </a:cubicBezTo>
                  <a:cubicBezTo>
                    <a:pt x="41" y="29"/>
                    <a:pt x="42" y="28"/>
                    <a:pt x="44" y="28"/>
                  </a:cubicBezTo>
                  <a:cubicBezTo>
                    <a:pt x="47" y="28"/>
                    <a:pt x="47" y="28"/>
                    <a:pt x="47" y="28"/>
                  </a:cubicBezTo>
                  <a:cubicBezTo>
                    <a:pt x="49" y="28"/>
                    <a:pt x="50" y="29"/>
                    <a:pt x="50" y="31"/>
                  </a:cubicBezTo>
                  <a:cubicBezTo>
                    <a:pt x="50" y="43"/>
                    <a:pt x="50" y="43"/>
                    <a:pt x="50" y="43"/>
                  </a:cubicBezTo>
                  <a:cubicBezTo>
                    <a:pt x="62" y="43"/>
                    <a:pt x="62" y="43"/>
                    <a:pt x="62" y="43"/>
                  </a:cubicBezTo>
                  <a:cubicBezTo>
                    <a:pt x="64" y="43"/>
                    <a:pt x="65" y="44"/>
                    <a:pt x="65" y="46"/>
                  </a:cubicBezTo>
                  <a:lnTo>
                    <a:pt x="65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rgbClr val="000000"/>
                </a:solidFill>
                <a:latin typeface="Arial" charset="0"/>
                <a:ea typeface="宋体" pitchFamily="2" charset="-122"/>
              </a:endParaRPr>
            </a:p>
          </p:txBody>
        </p:sp>
        <p:sp>
          <p:nvSpPr>
            <p:cNvPr id="20504" name="Freeform 24"/>
            <p:cNvSpPr/>
            <p:nvPr/>
          </p:nvSpPr>
          <p:spPr bwMode="auto">
            <a:xfrm>
              <a:off x="621" y="543"/>
              <a:ext cx="215" cy="279"/>
            </a:xfrm>
            <a:custGeom>
              <a:avLst/>
              <a:gdLst>
                <a:gd name="T0" fmla="*/ 87 w 91"/>
                <a:gd name="T1" fmla="*/ 0 h 118"/>
                <a:gd name="T2" fmla="*/ 91 w 91"/>
                <a:gd name="T3" fmla="*/ 3 h 118"/>
                <a:gd name="T4" fmla="*/ 91 w 91"/>
                <a:gd name="T5" fmla="*/ 115 h 118"/>
                <a:gd name="T6" fmla="*/ 88 w 91"/>
                <a:gd name="T7" fmla="*/ 117 h 118"/>
                <a:gd name="T8" fmla="*/ 77 w 91"/>
                <a:gd name="T9" fmla="*/ 109 h 118"/>
                <a:gd name="T10" fmla="*/ 75 w 91"/>
                <a:gd name="T11" fmla="*/ 104 h 118"/>
                <a:gd name="T12" fmla="*/ 75 w 91"/>
                <a:gd name="T13" fmla="*/ 19 h 118"/>
                <a:gd name="T14" fmla="*/ 71 w 91"/>
                <a:gd name="T15" fmla="*/ 16 h 118"/>
                <a:gd name="T16" fmla="*/ 3 w 91"/>
                <a:gd name="T17" fmla="*/ 16 h 118"/>
                <a:gd name="T18" fmla="*/ 0 w 91"/>
                <a:gd name="T19" fmla="*/ 13 h 118"/>
                <a:gd name="T20" fmla="*/ 0 w 91"/>
                <a:gd name="T21" fmla="*/ 3 h 118"/>
                <a:gd name="T22" fmla="*/ 3 w 91"/>
                <a:gd name="T23" fmla="*/ 0 h 118"/>
                <a:gd name="T24" fmla="*/ 87 w 91"/>
                <a:gd name="T25" fmla="*/ 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1" h="118">
                  <a:moveTo>
                    <a:pt x="87" y="0"/>
                  </a:moveTo>
                  <a:cubicBezTo>
                    <a:pt x="89" y="0"/>
                    <a:pt x="91" y="2"/>
                    <a:pt x="91" y="3"/>
                  </a:cubicBezTo>
                  <a:cubicBezTo>
                    <a:pt x="91" y="115"/>
                    <a:pt x="91" y="115"/>
                    <a:pt x="91" y="115"/>
                  </a:cubicBezTo>
                  <a:cubicBezTo>
                    <a:pt x="91" y="117"/>
                    <a:pt x="89" y="118"/>
                    <a:pt x="88" y="117"/>
                  </a:cubicBezTo>
                  <a:cubicBezTo>
                    <a:pt x="77" y="109"/>
                    <a:pt x="77" y="109"/>
                    <a:pt x="77" y="109"/>
                  </a:cubicBezTo>
                  <a:cubicBezTo>
                    <a:pt x="76" y="108"/>
                    <a:pt x="75" y="106"/>
                    <a:pt x="75" y="104"/>
                  </a:cubicBezTo>
                  <a:cubicBezTo>
                    <a:pt x="75" y="19"/>
                    <a:pt x="75" y="19"/>
                    <a:pt x="75" y="19"/>
                  </a:cubicBezTo>
                  <a:cubicBezTo>
                    <a:pt x="75" y="18"/>
                    <a:pt x="73" y="16"/>
                    <a:pt x="71" y="16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1" y="16"/>
                    <a:pt x="0" y="15"/>
                    <a:pt x="0" y="1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1" y="0"/>
                    <a:pt x="3" y="0"/>
                  </a:cubicBezTo>
                  <a:lnTo>
                    <a:pt x="8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rgbClr val="000000"/>
                </a:solidFill>
                <a:latin typeface="Arial" charset="0"/>
                <a:ea typeface="宋体" pitchFamily="2" charset="-122"/>
              </a:endParaRPr>
            </a:p>
          </p:txBody>
        </p:sp>
      </p:grpSp>
      <p:grpSp>
        <p:nvGrpSpPr>
          <p:cNvPr id="20505" name="PA_组合 25"/>
          <p:cNvGrpSpPr/>
          <p:nvPr>
            <p:custDataLst>
              <p:tags r:id="rId12"/>
            </p:custDataLst>
          </p:nvPr>
        </p:nvGrpSpPr>
        <p:grpSpPr bwMode="auto">
          <a:xfrm>
            <a:off x="8049685" y="5421843"/>
            <a:ext cx="131233" cy="194733"/>
            <a:chOff x="0" y="0"/>
            <a:chExt cx="85" cy="127"/>
          </a:xfrm>
        </p:grpSpPr>
        <p:sp>
          <p:nvSpPr>
            <p:cNvPr id="20506" name="Freeform 26"/>
            <p:cNvSpPr>
              <a:spLocks noEditPoints="1"/>
            </p:cNvSpPr>
            <p:nvPr/>
          </p:nvSpPr>
          <p:spPr bwMode="auto">
            <a:xfrm>
              <a:off x="0" y="47"/>
              <a:ext cx="85" cy="80"/>
            </a:xfrm>
            <a:custGeom>
              <a:avLst/>
              <a:gdLst>
                <a:gd name="T0" fmla="*/ 34 w 36"/>
                <a:gd name="T1" fmla="*/ 0 h 34"/>
                <a:gd name="T2" fmla="*/ 2 w 36"/>
                <a:gd name="T3" fmla="*/ 0 h 34"/>
                <a:gd name="T4" fmla="*/ 1 w 36"/>
                <a:gd name="T5" fmla="*/ 0 h 34"/>
                <a:gd name="T6" fmla="*/ 0 w 36"/>
                <a:gd name="T7" fmla="*/ 1 h 34"/>
                <a:gd name="T8" fmla="*/ 0 w 36"/>
                <a:gd name="T9" fmla="*/ 6 h 34"/>
                <a:gd name="T10" fmla="*/ 0 w 36"/>
                <a:gd name="T11" fmla="*/ 32 h 34"/>
                <a:gd name="T12" fmla="*/ 2 w 36"/>
                <a:gd name="T13" fmla="*/ 34 h 34"/>
                <a:gd name="T14" fmla="*/ 34 w 36"/>
                <a:gd name="T15" fmla="*/ 34 h 34"/>
                <a:gd name="T16" fmla="*/ 36 w 36"/>
                <a:gd name="T17" fmla="*/ 32 h 34"/>
                <a:gd name="T18" fmla="*/ 36 w 36"/>
                <a:gd name="T19" fmla="*/ 1 h 34"/>
                <a:gd name="T20" fmla="*/ 34 w 36"/>
                <a:gd name="T21" fmla="*/ 0 h 34"/>
                <a:gd name="T22" fmla="*/ 8 w 36"/>
                <a:gd name="T23" fmla="*/ 7 h 34"/>
                <a:gd name="T24" fmla="*/ 11 w 36"/>
                <a:gd name="T25" fmla="*/ 7 h 34"/>
                <a:gd name="T26" fmla="*/ 11 w 36"/>
                <a:gd name="T27" fmla="*/ 26 h 34"/>
                <a:gd name="T28" fmla="*/ 8 w 36"/>
                <a:gd name="T29" fmla="*/ 26 h 34"/>
                <a:gd name="T30" fmla="*/ 8 w 36"/>
                <a:gd name="T31" fmla="*/ 7 h 34"/>
                <a:gd name="T32" fmla="*/ 16 w 36"/>
                <a:gd name="T33" fmla="*/ 7 h 34"/>
                <a:gd name="T34" fmla="*/ 20 w 36"/>
                <a:gd name="T35" fmla="*/ 7 h 34"/>
                <a:gd name="T36" fmla="*/ 20 w 36"/>
                <a:gd name="T37" fmla="*/ 26 h 34"/>
                <a:gd name="T38" fmla="*/ 16 w 36"/>
                <a:gd name="T39" fmla="*/ 26 h 34"/>
                <a:gd name="T40" fmla="*/ 16 w 36"/>
                <a:gd name="T41" fmla="*/ 7 h 34"/>
                <a:gd name="T42" fmla="*/ 28 w 36"/>
                <a:gd name="T43" fmla="*/ 26 h 34"/>
                <a:gd name="T44" fmla="*/ 25 w 36"/>
                <a:gd name="T45" fmla="*/ 26 h 34"/>
                <a:gd name="T46" fmla="*/ 25 w 36"/>
                <a:gd name="T47" fmla="*/ 7 h 34"/>
                <a:gd name="T48" fmla="*/ 28 w 36"/>
                <a:gd name="T49" fmla="*/ 7 h 34"/>
                <a:gd name="T50" fmla="*/ 28 w 36"/>
                <a:gd name="T51" fmla="*/ 26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6" h="34">
                  <a:moveTo>
                    <a:pt x="34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33"/>
                    <a:pt x="1" y="34"/>
                    <a:pt x="2" y="34"/>
                  </a:cubicBezTo>
                  <a:cubicBezTo>
                    <a:pt x="34" y="34"/>
                    <a:pt x="34" y="34"/>
                    <a:pt x="34" y="34"/>
                  </a:cubicBezTo>
                  <a:cubicBezTo>
                    <a:pt x="35" y="34"/>
                    <a:pt x="36" y="33"/>
                    <a:pt x="36" y="32"/>
                  </a:cubicBezTo>
                  <a:cubicBezTo>
                    <a:pt x="36" y="1"/>
                    <a:pt x="36" y="1"/>
                    <a:pt x="36" y="1"/>
                  </a:cubicBezTo>
                  <a:cubicBezTo>
                    <a:pt x="36" y="0"/>
                    <a:pt x="35" y="0"/>
                    <a:pt x="34" y="0"/>
                  </a:cubicBezTo>
                  <a:close/>
                  <a:moveTo>
                    <a:pt x="8" y="7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8" y="26"/>
                    <a:pt x="8" y="26"/>
                    <a:pt x="8" y="26"/>
                  </a:cubicBezTo>
                  <a:lnTo>
                    <a:pt x="8" y="7"/>
                  </a:lnTo>
                  <a:close/>
                  <a:moveTo>
                    <a:pt x="16" y="7"/>
                  </a:moveTo>
                  <a:cubicBezTo>
                    <a:pt x="20" y="7"/>
                    <a:pt x="20" y="7"/>
                    <a:pt x="20" y="7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16" y="26"/>
                    <a:pt x="16" y="26"/>
                    <a:pt x="16" y="26"/>
                  </a:cubicBezTo>
                  <a:lnTo>
                    <a:pt x="16" y="7"/>
                  </a:lnTo>
                  <a:close/>
                  <a:moveTo>
                    <a:pt x="28" y="26"/>
                  </a:moveTo>
                  <a:cubicBezTo>
                    <a:pt x="25" y="26"/>
                    <a:pt x="25" y="26"/>
                    <a:pt x="25" y="26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8" y="7"/>
                    <a:pt x="28" y="7"/>
                    <a:pt x="28" y="7"/>
                  </a:cubicBezTo>
                  <a:lnTo>
                    <a:pt x="28" y="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rgbClr val="000000"/>
                </a:solidFill>
                <a:latin typeface="Arial" charset="0"/>
                <a:ea typeface="宋体" pitchFamily="2" charset="-122"/>
              </a:endParaRPr>
            </a:p>
          </p:txBody>
        </p:sp>
        <p:sp>
          <p:nvSpPr>
            <p:cNvPr id="20507" name="Freeform 27"/>
            <p:cNvSpPr/>
            <p:nvPr/>
          </p:nvSpPr>
          <p:spPr bwMode="auto">
            <a:xfrm>
              <a:off x="0" y="0"/>
              <a:ext cx="85" cy="33"/>
            </a:xfrm>
            <a:custGeom>
              <a:avLst/>
              <a:gdLst>
                <a:gd name="T0" fmla="*/ 34 w 36"/>
                <a:gd name="T1" fmla="*/ 14 h 14"/>
                <a:gd name="T2" fmla="*/ 36 w 36"/>
                <a:gd name="T3" fmla="*/ 12 h 14"/>
                <a:gd name="T4" fmla="*/ 36 w 36"/>
                <a:gd name="T5" fmla="*/ 7 h 14"/>
                <a:gd name="T6" fmla="*/ 34 w 36"/>
                <a:gd name="T7" fmla="*/ 5 h 14"/>
                <a:gd name="T8" fmla="*/ 26 w 36"/>
                <a:gd name="T9" fmla="*/ 5 h 14"/>
                <a:gd name="T10" fmla="*/ 25 w 36"/>
                <a:gd name="T11" fmla="*/ 4 h 14"/>
                <a:gd name="T12" fmla="*/ 25 w 36"/>
                <a:gd name="T13" fmla="*/ 1 h 14"/>
                <a:gd name="T14" fmla="*/ 23 w 36"/>
                <a:gd name="T15" fmla="*/ 0 h 14"/>
                <a:gd name="T16" fmla="*/ 13 w 36"/>
                <a:gd name="T17" fmla="*/ 0 h 14"/>
                <a:gd name="T18" fmla="*/ 12 w 36"/>
                <a:gd name="T19" fmla="*/ 1 h 14"/>
                <a:gd name="T20" fmla="*/ 12 w 36"/>
                <a:gd name="T21" fmla="*/ 4 h 14"/>
                <a:gd name="T22" fmla="*/ 10 w 36"/>
                <a:gd name="T23" fmla="*/ 5 h 14"/>
                <a:gd name="T24" fmla="*/ 2 w 36"/>
                <a:gd name="T25" fmla="*/ 5 h 14"/>
                <a:gd name="T26" fmla="*/ 0 w 36"/>
                <a:gd name="T27" fmla="*/ 7 h 14"/>
                <a:gd name="T28" fmla="*/ 0 w 36"/>
                <a:gd name="T29" fmla="*/ 12 h 14"/>
                <a:gd name="T30" fmla="*/ 2 w 36"/>
                <a:gd name="T31" fmla="*/ 14 h 14"/>
                <a:gd name="T32" fmla="*/ 34 w 36"/>
                <a:gd name="T33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6" h="14">
                  <a:moveTo>
                    <a:pt x="34" y="14"/>
                  </a:moveTo>
                  <a:cubicBezTo>
                    <a:pt x="35" y="14"/>
                    <a:pt x="36" y="13"/>
                    <a:pt x="36" y="12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6" y="6"/>
                    <a:pt x="35" y="5"/>
                    <a:pt x="34" y="5"/>
                  </a:cubicBezTo>
                  <a:cubicBezTo>
                    <a:pt x="26" y="5"/>
                    <a:pt x="26" y="5"/>
                    <a:pt x="26" y="5"/>
                  </a:cubicBezTo>
                  <a:cubicBezTo>
                    <a:pt x="25" y="5"/>
                    <a:pt x="25" y="5"/>
                    <a:pt x="25" y="4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5" y="0"/>
                    <a:pt x="24" y="0"/>
                    <a:pt x="2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2" y="0"/>
                    <a:pt x="12" y="0"/>
                    <a:pt x="12" y="1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2" y="5"/>
                    <a:pt x="11" y="5"/>
                    <a:pt x="10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5"/>
                    <a:pt x="0" y="6"/>
                    <a:pt x="0" y="7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3"/>
                    <a:pt x="1" y="14"/>
                    <a:pt x="2" y="14"/>
                  </a:cubicBezTo>
                  <a:lnTo>
                    <a:pt x="34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rgbClr val="000000"/>
                </a:solidFill>
                <a:latin typeface="Arial" charset="0"/>
                <a:ea typeface="宋体" pitchFamily="2" charset="-122"/>
              </a:endParaRPr>
            </a:p>
          </p:txBody>
        </p:sp>
      </p:grpSp>
      <p:grpSp>
        <p:nvGrpSpPr>
          <p:cNvPr id="20508" name="PA_组合 28"/>
          <p:cNvGrpSpPr/>
          <p:nvPr>
            <p:custDataLst>
              <p:tags r:id="rId13"/>
            </p:custDataLst>
          </p:nvPr>
        </p:nvGrpSpPr>
        <p:grpSpPr bwMode="auto">
          <a:xfrm>
            <a:off x="8013700" y="4471459"/>
            <a:ext cx="203200" cy="165100"/>
            <a:chOff x="0" y="0"/>
            <a:chExt cx="132" cy="109"/>
          </a:xfrm>
        </p:grpSpPr>
        <p:sp>
          <p:nvSpPr>
            <p:cNvPr id="20509" name="Freeform 29"/>
            <p:cNvSpPr/>
            <p:nvPr/>
          </p:nvSpPr>
          <p:spPr bwMode="auto">
            <a:xfrm>
              <a:off x="83" y="38"/>
              <a:ext cx="49" cy="71"/>
            </a:xfrm>
            <a:custGeom>
              <a:avLst/>
              <a:gdLst>
                <a:gd name="T0" fmla="*/ 21 w 21"/>
                <a:gd name="T1" fmla="*/ 15 h 30"/>
                <a:gd name="T2" fmla="*/ 5 w 21"/>
                <a:gd name="T3" fmla="*/ 30 h 30"/>
                <a:gd name="T4" fmla="*/ 0 w 21"/>
                <a:gd name="T5" fmla="*/ 29 h 30"/>
                <a:gd name="T6" fmla="*/ 14 w 21"/>
                <a:gd name="T7" fmla="*/ 9 h 30"/>
                <a:gd name="T8" fmla="*/ 12 w 21"/>
                <a:gd name="T9" fmla="*/ 0 h 30"/>
                <a:gd name="T10" fmla="*/ 21 w 21"/>
                <a:gd name="T11" fmla="*/ 15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30">
                  <a:moveTo>
                    <a:pt x="21" y="15"/>
                  </a:moveTo>
                  <a:cubicBezTo>
                    <a:pt x="21" y="23"/>
                    <a:pt x="14" y="30"/>
                    <a:pt x="5" y="30"/>
                  </a:cubicBezTo>
                  <a:cubicBezTo>
                    <a:pt x="4" y="30"/>
                    <a:pt x="2" y="30"/>
                    <a:pt x="0" y="29"/>
                  </a:cubicBezTo>
                  <a:cubicBezTo>
                    <a:pt x="8" y="26"/>
                    <a:pt x="14" y="18"/>
                    <a:pt x="14" y="9"/>
                  </a:cubicBezTo>
                  <a:cubicBezTo>
                    <a:pt x="14" y="6"/>
                    <a:pt x="13" y="3"/>
                    <a:pt x="12" y="0"/>
                  </a:cubicBezTo>
                  <a:cubicBezTo>
                    <a:pt x="17" y="3"/>
                    <a:pt x="21" y="8"/>
                    <a:pt x="21" y="1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rgbClr val="000000"/>
                </a:solidFill>
                <a:latin typeface="Arial" charset="0"/>
                <a:ea typeface="宋体" pitchFamily="2" charset="-122"/>
              </a:endParaRPr>
            </a:p>
          </p:txBody>
        </p:sp>
        <p:sp>
          <p:nvSpPr>
            <p:cNvPr id="20510" name="Freeform 30"/>
            <p:cNvSpPr>
              <a:spLocks noEditPoints="1"/>
            </p:cNvSpPr>
            <p:nvPr/>
          </p:nvSpPr>
          <p:spPr bwMode="auto">
            <a:xfrm>
              <a:off x="0" y="0"/>
              <a:ext cx="109" cy="109"/>
            </a:xfrm>
            <a:custGeom>
              <a:avLst/>
              <a:gdLst>
                <a:gd name="T0" fmla="*/ 45 w 46"/>
                <a:gd name="T1" fmla="*/ 15 h 46"/>
                <a:gd name="T2" fmla="*/ 35 w 46"/>
                <a:gd name="T3" fmla="*/ 4 h 46"/>
                <a:gd name="T4" fmla="*/ 35 w 46"/>
                <a:gd name="T5" fmla="*/ 4 h 46"/>
                <a:gd name="T6" fmla="*/ 23 w 46"/>
                <a:gd name="T7" fmla="*/ 0 h 46"/>
                <a:gd name="T8" fmla="*/ 4 w 46"/>
                <a:gd name="T9" fmla="*/ 10 h 46"/>
                <a:gd name="T10" fmla="*/ 0 w 46"/>
                <a:gd name="T11" fmla="*/ 23 h 46"/>
                <a:gd name="T12" fmla="*/ 5 w 46"/>
                <a:gd name="T13" fmla="*/ 37 h 46"/>
                <a:gd name="T14" fmla="*/ 9 w 46"/>
                <a:gd name="T15" fmla="*/ 42 h 46"/>
                <a:gd name="T16" fmla="*/ 14 w 46"/>
                <a:gd name="T17" fmla="*/ 44 h 46"/>
                <a:gd name="T18" fmla="*/ 14 w 46"/>
                <a:gd name="T19" fmla="*/ 44 h 46"/>
                <a:gd name="T20" fmla="*/ 23 w 46"/>
                <a:gd name="T21" fmla="*/ 46 h 46"/>
                <a:gd name="T22" fmla="*/ 32 w 46"/>
                <a:gd name="T23" fmla="*/ 44 h 46"/>
                <a:gd name="T24" fmla="*/ 36 w 46"/>
                <a:gd name="T25" fmla="*/ 42 h 46"/>
                <a:gd name="T26" fmla="*/ 42 w 46"/>
                <a:gd name="T27" fmla="*/ 36 h 46"/>
                <a:gd name="T28" fmla="*/ 46 w 46"/>
                <a:gd name="T29" fmla="*/ 26 h 46"/>
                <a:gd name="T30" fmla="*/ 46 w 46"/>
                <a:gd name="T31" fmla="*/ 26 h 46"/>
                <a:gd name="T32" fmla="*/ 46 w 46"/>
                <a:gd name="T33" fmla="*/ 23 h 46"/>
                <a:gd name="T34" fmla="*/ 45 w 46"/>
                <a:gd name="T35" fmla="*/ 15 h 46"/>
                <a:gd name="T36" fmla="*/ 31 w 46"/>
                <a:gd name="T37" fmla="*/ 11 h 46"/>
                <a:gd name="T38" fmla="*/ 35 w 46"/>
                <a:gd name="T39" fmla="*/ 15 h 46"/>
                <a:gd name="T40" fmla="*/ 35 w 46"/>
                <a:gd name="T41" fmla="*/ 15 h 46"/>
                <a:gd name="T42" fmla="*/ 31 w 46"/>
                <a:gd name="T43" fmla="*/ 19 h 46"/>
                <a:gd name="T44" fmla="*/ 27 w 46"/>
                <a:gd name="T45" fmla="*/ 15 h 46"/>
                <a:gd name="T46" fmla="*/ 31 w 46"/>
                <a:gd name="T47" fmla="*/ 11 h 46"/>
                <a:gd name="T48" fmla="*/ 31 w 46"/>
                <a:gd name="T49" fmla="*/ 11 h 46"/>
                <a:gd name="T50" fmla="*/ 15 w 46"/>
                <a:gd name="T51" fmla="*/ 36 h 46"/>
                <a:gd name="T52" fmla="*/ 11 w 46"/>
                <a:gd name="T53" fmla="*/ 32 h 46"/>
                <a:gd name="T54" fmla="*/ 15 w 46"/>
                <a:gd name="T55" fmla="*/ 28 h 46"/>
                <a:gd name="T56" fmla="*/ 19 w 46"/>
                <a:gd name="T57" fmla="*/ 32 h 46"/>
                <a:gd name="T58" fmla="*/ 15 w 46"/>
                <a:gd name="T59" fmla="*/ 36 h 46"/>
                <a:gd name="T60" fmla="*/ 15 w 46"/>
                <a:gd name="T61" fmla="*/ 19 h 46"/>
                <a:gd name="T62" fmla="*/ 11 w 46"/>
                <a:gd name="T63" fmla="*/ 15 h 46"/>
                <a:gd name="T64" fmla="*/ 15 w 46"/>
                <a:gd name="T65" fmla="*/ 11 h 46"/>
                <a:gd name="T66" fmla="*/ 19 w 46"/>
                <a:gd name="T67" fmla="*/ 15 h 46"/>
                <a:gd name="T68" fmla="*/ 15 w 46"/>
                <a:gd name="T69" fmla="*/ 19 h 46"/>
                <a:gd name="T70" fmla="*/ 20 w 46"/>
                <a:gd name="T71" fmla="*/ 23 h 46"/>
                <a:gd name="T72" fmla="*/ 22 w 46"/>
                <a:gd name="T73" fmla="*/ 21 h 46"/>
                <a:gd name="T74" fmla="*/ 23 w 46"/>
                <a:gd name="T75" fmla="*/ 21 h 46"/>
                <a:gd name="T76" fmla="*/ 26 w 46"/>
                <a:gd name="T77" fmla="*/ 23 h 46"/>
                <a:gd name="T78" fmla="*/ 25 w 46"/>
                <a:gd name="T79" fmla="*/ 25 h 46"/>
                <a:gd name="T80" fmla="*/ 23 w 46"/>
                <a:gd name="T81" fmla="*/ 26 h 46"/>
                <a:gd name="T82" fmla="*/ 20 w 46"/>
                <a:gd name="T83" fmla="*/ 23 h 46"/>
                <a:gd name="T84" fmla="*/ 31 w 46"/>
                <a:gd name="T85" fmla="*/ 36 h 46"/>
                <a:gd name="T86" fmla="*/ 27 w 46"/>
                <a:gd name="T87" fmla="*/ 32 h 46"/>
                <a:gd name="T88" fmla="*/ 31 w 46"/>
                <a:gd name="T89" fmla="*/ 28 h 46"/>
                <a:gd name="T90" fmla="*/ 35 w 46"/>
                <a:gd name="T91" fmla="*/ 32 h 46"/>
                <a:gd name="T92" fmla="*/ 31 w 46"/>
                <a:gd name="T93" fmla="*/ 3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46" h="46">
                  <a:moveTo>
                    <a:pt x="45" y="15"/>
                  </a:moveTo>
                  <a:cubicBezTo>
                    <a:pt x="43" y="10"/>
                    <a:pt x="39" y="6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1" y="2"/>
                    <a:pt x="27" y="0"/>
                    <a:pt x="23" y="0"/>
                  </a:cubicBezTo>
                  <a:cubicBezTo>
                    <a:pt x="15" y="0"/>
                    <a:pt x="8" y="4"/>
                    <a:pt x="4" y="10"/>
                  </a:cubicBezTo>
                  <a:cubicBezTo>
                    <a:pt x="2" y="14"/>
                    <a:pt x="0" y="19"/>
                    <a:pt x="0" y="23"/>
                  </a:cubicBezTo>
                  <a:cubicBezTo>
                    <a:pt x="0" y="29"/>
                    <a:pt x="2" y="33"/>
                    <a:pt x="5" y="37"/>
                  </a:cubicBezTo>
                  <a:cubicBezTo>
                    <a:pt x="6" y="39"/>
                    <a:pt x="8" y="40"/>
                    <a:pt x="9" y="42"/>
                  </a:cubicBezTo>
                  <a:cubicBezTo>
                    <a:pt x="11" y="43"/>
                    <a:pt x="12" y="44"/>
                    <a:pt x="14" y="44"/>
                  </a:cubicBezTo>
                  <a:cubicBezTo>
                    <a:pt x="14" y="44"/>
                    <a:pt x="14" y="44"/>
                    <a:pt x="14" y="44"/>
                  </a:cubicBezTo>
                  <a:cubicBezTo>
                    <a:pt x="17" y="46"/>
                    <a:pt x="20" y="46"/>
                    <a:pt x="23" y="46"/>
                  </a:cubicBezTo>
                  <a:cubicBezTo>
                    <a:pt x="26" y="46"/>
                    <a:pt x="30" y="46"/>
                    <a:pt x="32" y="44"/>
                  </a:cubicBezTo>
                  <a:cubicBezTo>
                    <a:pt x="34" y="44"/>
                    <a:pt x="35" y="43"/>
                    <a:pt x="36" y="42"/>
                  </a:cubicBezTo>
                  <a:cubicBezTo>
                    <a:pt x="38" y="41"/>
                    <a:pt x="40" y="39"/>
                    <a:pt x="42" y="36"/>
                  </a:cubicBezTo>
                  <a:cubicBezTo>
                    <a:pt x="44" y="33"/>
                    <a:pt x="45" y="30"/>
                    <a:pt x="46" y="26"/>
                  </a:cubicBezTo>
                  <a:cubicBezTo>
                    <a:pt x="46" y="26"/>
                    <a:pt x="46" y="26"/>
                    <a:pt x="46" y="26"/>
                  </a:cubicBezTo>
                  <a:cubicBezTo>
                    <a:pt x="46" y="25"/>
                    <a:pt x="46" y="24"/>
                    <a:pt x="46" y="23"/>
                  </a:cubicBezTo>
                  <a:cubicBezTo>
                    <a:pt x="46" y="21"/>
                    <a:pt x="45" y="18"/>
                    <a:pt x="45" y="15"/>
                  </a:cubicBezTo>
                  <a:close/>
                  <a:moveTo>
                    <a:pt x="31" y="11"/>
                  </a:moveTo>
                  <a:cubicBezTo>
                    <a:pt x="34" y="11"/>
                    <a:pt x="35" y="13"/>
                    <a:pt x="35" y="15"/>
                  </a:cubicBezTo>
                  <a:cubicBezTo>
                    <a:pt x="35" y="15"/>
                    <a:pt x="35" y="15"/>
                    <a:pt x="35" y="15"/>
                  </a:cubicBezTo>
                  <a:cubicBezTo>
                    <a:pt x="35" y="17"/>
                    <a:pt x="33" y="19"/>
                    <a:pt x="31" y="19"/>
                  </a:cubicBezTo>
                  <a:cubicBezTo>
                    <a:pt x="29" y="19"/>
                    <a:pt x="27" y="17"/>
                    <a:pt x="27" y="15"/>
                  </a:cubicBezTo>
                  <a:cubicBezTo>
                    <a:pt x="27" y="13"/>
                    <a:pt x="29" y="11"/>
                    <a:pt x="31" y="11"/>
                  </a:cubicBezTo>
                  <a:cubicBezTo>
                    <a:pt x="31" y="11"/>
                    <a:pt x="31" y="11"/>
                    <a:pt x="31" y="11"/>
                  </a:cubicBezTo>
                  <a:close/>
                  <a:moveTo>
                    <a:pt x="15" y="36"/>
                  </a:moveTo>
                  <a:cubicBezTo>
                    <a:pt x="12" y="36"/>
                    <a:pt x="11" y="34"/>
                    <a:pt x="11" y="32"/>
                  </a:cubicBezTo>
                  <a:cubicBezTo>
                    <a:pt x="11" y="30"/>
                    <a:pt x="12" y="28"/>
                    <a:pt x="15" y="28"/>
                  </a:cubicBezTo>
                  <a:cubicBezTo>
                    <a:pt x="17" y="28"/>
                    <a:pt x="19" y="30"/>
                    <a:pt x="19" y="32"/>
                  </a:cubicBezTo>
                  <a:cubicBezTo>
                    <a:pt x="19" y="34"/>
                    <a:pt x="17" y="36"/>
                    <a:pt x="15" y="36"/>
                  </a:cubicBezTo>
                  <a:close/>
                  <a:moveTo>
                    <a:pt x="15" y="19"/>
                  </a:moveTo>
                  <a:cubicBezTo>
                    <a:pt x="12" y="19"/>
                    <a:pt x="11" y="17"/>
                    <a:pt x="11" y="15"/>
                  </a:cubicBezTo>
                  <a:cubicBezTo>
                    <a:pt x="11" y="13"/>
                    <a:pt x="12" y="11"/>
                    <a:pt x="15" y="11"/>
                  </a:cubicBezTo>
                  <a:cubicBezTo>
                    <a:pt x="17" y="11"/>
                    <a:pt x="19" y="13"/>
                    <a:pt x="19" y="15"/>
                  </a:cubicBezTo>
                  <a:cubicBezTo>
                    <a:pt x="19" y="17"/>
                    <a:pt x="17" y="19"/>
                    <a:pt x="15" y="19"/>
                  </a:cubicBezTo>
                  <a:close/>
                  <a:moveTo>
                    <a:pt x="20" y="23"/>
                  </a:moveTo>
                  <a:cubicBezTo>
                    <a:pt x="20" y="22"/>
                    <a:pt x="21" y="21"/>
                    <a:pt x="22" y="21"/>
                  </a:cubicBezTo>
                  <a:cubicBezTo>
                    <a:pt x="22" y="21"/>
                    <a:pt x="23" y="21"/>
                    <a:pt x="23" y="21"/>
                  </a:cubicBezTo>
                  <a:cubicBezTo>
                    <a:pt x="25" y="21"/>
                    <a:pt x="26" y="22"/>
                    <a:pt x="26" y="23"/>
                  </a:cubicBezTo>
                  <a:cubicBezTo>
                    <a:pt x="26" y="24"/>
                    <a:pt x="26" y="24"/>
                    <a:pt x="25" y="25"/>
                  </a:cubicBezTo>
                  <a:cubicBezTo>
                    <a:pt x="25" y="26"/>
                    <a:pt x="24" y="26"/>
                    <a:pt x="23" y="26"/>
                  </a:cubicBezTo>
                  <a:cubicBezTo>
                    <a:pt x="22" y="26"/>
                    <a:pt x="20" y="25"/>
                    <a:pt x="20" y="23"/>
                  </a:cubicBezTo>
                  <a:close/>
                  <a:moveTo>
                    <a:pt x="31" y="36"/>
                  </a:moveTo>
                  <a:cubicBezTo>
                    <a:pt x="29" y="36"/>
                    <a:pt x="27" y="34"/>
                    <a:pt x="27" y="32"/>
                  </a:cubicBezTo>
                  <a:cubicBezTo>
                    <a:pt x="27" y="30"/>
                    <a:pt x="29" y="28"/>
                    <a:pt x="31" y="28"/>
                  </a:cubicBezTo>
                  <a:cubicBezTo>
                    <a:pt x="34" y="28"/>
                    <a:pt x="35" y="30"/>
                    <a:pt x="35" y="32"/>
                  </a:cubicBezTo>
                  <a:cubicBezTo>
                    <a:pt x="35" y="34"/>
                    <a:pt x="34" y="36"/>
                    <a:pt x="31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rgbClr val="000000"/>
                </a:solidFill>
                <a:latin typeface="Arial" charset="0"/>
                <a:ea typeface="宋体" pitchFamily="2" charset="-122"/>
              </a:endParaRPr>
            </a:p>
          </p:txBody>
        </p:sp>
      </p:grpSp>
      <p:sp>
        <p:nvSpPr>
          <p:cNvPr id="20511" name="PA_任意多边形 31"/>
          <p:cNvSpPr>
            <a:spLocks noEditPoints="1"/>
          </p:cNvSpPr>
          <p:nvPr>
            <p:custDataLst>
              <p:tags r:id="rId14"/>
            </p:custDataLst>
          </p:nvPr>
        </p:nvSpPr>
        <p:spPr bwMode="auto">
          <a:xfrm>
            <a:off x="8015818" y="3531659"/>
            <a:ext cx="198967" cy="169333"/>
          </a:xfrm>
          <a:custGeom>
            <a:avLst/>
            <a:gdLst>
              <a:gd name="T0" fmla="*/ 52 w 54"/>
              <a:gd name="T1" fmla="*/ 0 h 47"/>
              <a:gd name="T2" fmla="*/ 11 w 54"/>
              <a:gd name="T3" fmla="*/ 0 h 47"/>
              <a:gd name="T4" fmla="*/ 9 w 54"/>
              <a:gd name="T5" fmla="*/ 2 h 47"/>
              <a:gd name="T6" fmla="*/ 9 w 54"/>
              <a:gd name="T7" fmla="*/ 4 h 47"/>
              <a:gd name="T8" fmla="*/ 9 w 54"/>
              <a:gd name="T9" fmla="*/ 5 h 47"/>
              <a:gd name="T10" fmla="*/ 9 w 54"/>
              <a:gd name="T11" fmla="*/ 6 h 47"/>
              <a:gd name="T12" fmla="*/ 9 w 54"/>
              <a:gd name="T13" fmla="*/ 9 h 47"/>
              <a:gd name="T14" fmla="*/ 10 w 54"/>
              <a:gd name="T15" fmla="*/ 9 h 47"/>
              <a:gd name="T16" fmla="*/ 2 w 54"/>
              <a:gd name="T17" fmla="*/ 9 h 47"/>
              <a:gd name="T18" fmla="*/ 0 w 54"/>
              <a:gd name="T19" fmla="*/ 11 h 47"/>
              <a:gd name="T20" fmla="*/ 0 w 54"/>
              <a:gd name="T21" fmla="*/ 45 h 47"/>
              <a:gd name="T22" fmla="*/ 2 w 54"/>
              <a:gd name="T23" fmla="*/ 47 h 47"/>
              <a:gd name="T24" fmla="*/ 43 w 54"/>
              <a:gd name="T25" fmla="*/ 47 h 47"/>
              <a:gd name="T26" fmla="*/ 45 w 54"/>
              <a:gd name="T27" fmla="*/ 45 h 47"/>
              <a:gd name="T28" fmla="*/ 45 w 54"/>
              <a:gd name="T29" fmla="*/ 38 h 47"/>
              <a:gd name="T30" fmla="*/ 52 w 54"/>
              <a:gd name="T31" fmla="*/ 38 h 47"/>
              <a:gd name="T32" fmla="*/ 54 w 54"/>
              <a:gd name="T33" fmla="*/ 36 h 47"/>
              <a:gd name="T34" fmla="*/ 54 w 54"/>
              <a:gd name="T35" fmla="*/ 34 h 47"/>
              <a:gd name="T36" fmla="*/ 54 w 54"/>
              <a:gd name="T37" fmla="*/ 33 h 47"/>
              <a:gd name="T38" fmla="*/ 54 w 54"/>
              <a:gd name="T39" fmla="*/ 31 h 47"/>
              <a:gd name="T40" fmla="*/ 54 w 54"/>
              <a:gd name="T41" fmla="*/ 7 h 47"/>
              <a:gd name="T42" fmla="*/ 54 w 54"/>
              <a:gd name="T43" fmla="*/ 5 h 47"/>
              <a:gd name="T44" fmla="*/ 54 w 54"/>
              <a:gd name="T45" fmla="*/ 4 h 47"/>
              <a:gd name="T46" fmla="*/ 54 w 54"/>
              <a:gd name="T47" fmla="*/ 2 h 47"/>
              <a:gd name="T48" fmla="*/ 52 w 54"/>
              <a:gd name="T49" fmla="*/ 0 h 47"/>
              <a:gd name="T50" fmla="*/ 26 w 54"/>
              <a:gd name="T51" fmla="*/ 22 h 47"/>
              <a:gd name="T52" fmla="*/ 30 w 54"/>
              <a:gd name="T53" fmla="*/ 18 h 47"/>
              <a:gd name="T54" fmla="*/ 34 w 54"/>
              <a:gd name="T55" fmla="*/ 22 h 47"/>
              <a:gd name="T56" fmla="*/ 30 w 54"/>
              <a:gd name="T57" fmla="*/ 26 h 47"/>
              <a:gd name="T58" fmla="*/ 26 w 54"/>
              <a:gd name="T59" fmla="*/ 22 h 47"/>
              <a:gd name="T60" fmla="*/ 38 w 54"/>
              <a:gd name="T61" fmla="*/ 42 h 47"/>
              <a:gd name="T62" fmla="*/ 7 w 54"/>
              <a:gd name="T63" fmla="*/ 42 h 47"/>
              <a:gd name="T64" fmla="*/ 5 w 54"/>
              <a:gd name="T65" fmla="*/ 40 h 47"/>
              <a:gd name="T66" fmla="*/ 5 w 54"/>
              <a:gd name="T67" fmla="*/ 37 h 47"/>
              <a:gd name="T68" fmla="*/ 5 w 54"/>
              <a:gd name="T69" fmla="*/ 36 h 47"/>
              <a:gd name="T70" fmla="*/ 6 w 54"/>
              <a:gd name="T71" fmla="*/ 34 h 47"/>
              <a:gd name="T72" fmla="*/ 20 w 54"/>
              <a:gd name="T73" fmla="*/ 29 h 47"/>
              <a:gd name="T74" fmla="*/ 23 w 54"/>
              <a:gd name="T75" fmla="*/ 30 h 47"/>
              <a:gd name="T76" fmla="*/ 26 w 54"/>
              <a:gd name="T77" fmla="*/ 32 h 47"/>
              <a:gd name="T78" fmla="*/ 38 w 54"/>
              <a:gd name="T79" fmla="*/ 32 h 47"/>
              <a:gd name="T80" fmla="*/ 39 w 54"/>
              <a:gd name="T81" fmla="*/ 32 h 47"/>
              <a:gd name="T82" fmla="*/ 40 w 54"/>
              <a:gd name="T83" fmla="*/ 33 h 47"/>
              <a:gd name="T84" fmla="*/ 40 w 54"/>
              <a:gd name="T85" fmla="*/ 40 h 47"/>
              <a:gd name="T86" fmla="*/ 38 w 54"/>
              <a:gd name="T87" fmla="*/ 42 h 47"/>
              <a:gd name="T88" fmla="*/ 49 w 54"/>
              <a:gd name="T89" fmla="*/ 31 h 47"/>
              <a:gd name="T90" fmla="*/ 48 w 54"/>
              <a:gd name="T91" fmla="*/ 33 h 47"/>
              <a:gd name="T92" fmla="*/ 47 w 54"/>
              <a:gd name="T93" fmla="*/ 33 h 47"/>
              <a:gd name="T94" fmla="*/ 45 w 54"/>
              <a:gd name="T95" fmla="*/ 33 h 47"/>
              <a:gd name="T96" fmla="*/ 45 w 54"/>
              <a:gd name="T97" fmla="*/ 11 h 47"/>
              <a:gd name="T98" fmla="*/ 43 w 54"/>
              <a:gd name="T99" fmla="*/ 9 h 47"/>
              <a:gd name="T100" fmla="*/ 14 w 54"/>
              <a:gd name="T101" fmla="*/ 9 h 47"/>
              <a:gd name="T102" fmla="*/ 14 w 54"/>
              <a:gd name="T103" fmla="*/ 9 h 47"/>
              <a:gd name="T104" fmla="*/ 14 w 54"/>
              <a:gd name="T105" fmla="*/ 7 h 47"/>
              <a:gd name="T106" fmla="*/ 15 w 54"/>
              <a:gd name="T107" fmla="*/ 6 h 47"/>
              <a:gd name="T108" fmla="*/ 16 w 54"/>
              <a:gd name="T109" fmla="*/ 5 h 47"/>
              <a:gd name="T110" fmla="*/ 47 w 54"/>
              <a:gd name="T111" fmla="*/ 5 h 47"/>
              <a:gd name="T112" fmla="*/ 49 w 54"/>
              <a:gd name="T113" fmla="*/ 7 h 47"/>
              <a:gd name="T114" fmla="*/ 49 w 54"/>
              <a:gd name="T115" fmla="*/ 31 h 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54" h="47">
                <a:moveTo>
                  <a:pt x="52" y="0"/>
                </a:moveTo>
                <a:cubicBezTo>
                  <a:pt x="11" y="0"/>
                  <a:pt x="11" y="0"/>
                  <a:pt x="11" y="0"/>
                </a:cubicBezTo>
                <a:cubicBezTo>
                  <a:pt x="10" y="0"/>
                  <a:pt x="9" y="1"/>
                  <a:pt x="9" y="2"/>
                </a:cubicBezTo>
                <a:cubicBezTo>
                  <a:pt x="9" y="4"/>
                  <a:pt x="9" y="4"/>
                  <a:pt x="9" y="4"/>
                </a:cubicBezTo>
                <a:cubicBezTo>
                  <a:pt x="9" y="4"/>
                  <a:pt x="9" y="5"/>
                  <a:pt x="9" y="5"/>
                </a:cubicBezTo>
                <a:cubicBezTo>
                  <a:pt x="9" y="5"/>
                  <a:pt x="9" y="6"/>
                  <a:pt x="9" y="6"/>
                </a:cubicBezTo>
                <a:cubicBezTo>
                  <a:pt x="9" y="9"/>
                  <a:pt x="9" y="9"/>
                  <a:pt x="9" y="9"/>
                </a:cubicBezTo>
                <a:cubicBezTo>
                  <a:pt x="9" y="9"/>
                  <a:pt x="9" y="9"/>
                  <a:pt x="10" y="9"/>
                </a:cubicBezTo>
                <a:cubicBezTo>
                  <a:pt x="2" y="9"/>
                  <a:pt x="2" y="9"/>
                  <a:pt x="2" y="9"/>
                </a:cubicBezTo>
                <a:cubicBezTo>
                  <a:pt x="1" y="9"/>
                  <a:pt x="0" y="10"/>
                  <a:pt x="0" y="11"/>
                </a:cubicBezTo>
                <a:cubicBezTo>
                  <a:pt x="0" y="45"/>
                  <a:pt x="0" y="45"/>
                  <a:pt x="0" y="45"/>
                </a:cubicBezTo>
                <a:cubicBezTo>
                  <a:pt x="0" y="46"/>
                  <a:pt x="1" y="47"/>
                  <a:pt x="2" y="47"/>
                </a:cubicBezTo>
                <a:cubicBezTo>
                  <a:pt x="43" y="47"/>
                  <a:pt x="43" y="47"/>
                  <a:pt x="43" y="47"/>
                </a:cubicBezTo>
                <a:cubicBezTo>
                  <a:pt x="44" y="47"/>
                  <a:pt x="45" y="46"/>
                  <a:pt x="45" y="45"/>
                </a:cubicBezTo>
                <a:cubicBezTo>
                  <a:pt x="45" y="38"/>
                  <a:pt x="45" y="38"/>
                  <a:pt x="45" y="38"/>
                </a:cubicBezTo>
                <a:cubicBezTo>
                  <a:pt x="52" y="38"/>
                  <a:pt x="52" y="38"/>
                  <a:pt x="52" y="38"/>
                </a:cubicBezTo>
                <a:cubicBezTo>
                  <a:pt x="53" y="38"/>
                  <a:pt x="54" y="37"/>
                  <a:pt x="54" y="36"/>
                </a:cubicBezTo>
                <a:cubicBezTo>
                  <a:pt x="54" y="34"/>
                  <a:pt x="54" y="34"/>
                  <a:pt x="54" y="34"/>
                </a:cubicBezTo>
                <a:cubicBezTo>
                  <a:pt x="54" y="33"/>
                  <a:pt x="54" y="33"/>
                  <a:pt x="54" y="33"/>
                </a:cubicBezTo>
                <a:cubicBezTo>
                  <a:pt x="54" y="33"/>
                  <a:pt x="54" y="32"/>
                  <a:pt x="54" y="31"/>
                </a:cubicBezTo>
                <a:cubicBezTo>
                  <a:pt x="54" y="7"/>
                  <a:pt x="54" y="7"/>
                  <a:pt x="54" y="7"/>
                </a:cubicBezTo>
                <a:cubicBezTo>
                  <a:pt x="54" y="6"/>
                  <a:pt x="54" y="5"/>
                  <a:pt x="54" y="5"/>
                </a:cubicBezTo>
                <a:cubicBezTo>
                  <a:pt x="54" y="5"/>
                  <a:pt x="54" y="4"/>
                  <a:pt x="54" y="4"/>
                </a:cubicBezTo>
                <a:cubicBezTo>
                  <a:pt x="54" y="2"/>
                  <a:pt x="54" y="2"/>
                  <a:pt x="54" y="2"/>
                </a:cubicBezTo>
                <a:cubicBezTo>
                  <a:pt x="54" y="1"/>
                  <a:pt x="53" y="0"/>
                  <a:pt x="52" y="0"/>
                </a:cubicBezTo>
                <a:close/>
                <a:moveTo>
                  <a:pt x="26" y="22"/>
                </a:moveTo>
                <a:cubicBezTo>
                  <a:pt x="26" y="20"/>
                  <a:pt x="28" y="18"/>
                  <a:pt x="30" y="18"/>
                </a:cubicBezTo>
                <a:cubicBezTo>
                  <a:pt x="33" y="18"/>
                  <a:pt x="34" y="20"/>
                  <a:pt x="34" y="22"/>
                </a:cubicBezTo>
                <a:cubicBezTo>
                  <a:pt x="34" y="24"/>
                  <a:pt x="33" y="26"/>
                  <a:pt x="30" y="26"/>
                </a:cubicBezTo>
                <a:cubicBezTo>
                  <a:pt x="28" y="26"/>
                  <a:pt x="26" y="24"/>
                  <a:pt x="26" y="22"/>
                </a:cubicBezTo>
                <a:close/>
                <a:moveTo>
                  <a:pt x="38" y="42"/>
                </a:moveTo>
                <a:cubicBezTo>
                  <a:pt x="7" y="42"/>
                  <a:pt x="7" y="42"/>
                  <a:pt x="7" y="42"/>
                </a:cubicBezTo>
                <a:cubicBezTo>
                  <a:pt x="6" y="42"/>
                  <a:pt x="5" y="41"/>
                  <a:pt x="5" y="40"/>
                </a:cubicBezTo>
                <a:cubicBezTo>
                  <a:pt x="5" y="37"/>
                  <a:pt x="5" y="37"/>
                  <a:pt x="5" y="37"/>
                </a:cubicBezTo>
                <a:cubicBezTo>
                  <a:pt x="5" y="37"/>
                  <a:pt x="5" y="36"/>
                  <a:pt x="5" y="36"/>
                </a:cubicBezTo>
                <a:cubicBezTo>
                  <a:pt x="6" y="35"/>
                  <a:pt x="6" y="35"/>
                  <a:pt x="6" y="34"/>
                </a:cubicBezTo>
                <a:cubicBezTo>
                  <a:pt x="6" y="34"/>
                  <a:pt x="11" y="26"/>
                  <a:pt x="20" y="29"/>
                </a:cubicBezTo>
                <a:cubicBezTo>
                  <a:pt x="21" y="29"/>
                  <a:pt x="22" y="30"/>
                  <a:pt x="23" y="30"/>
                </a:cubicBezTo>
                <a:cubicBezTo>
                  <a:pt x="24" y="31"/>
                  <a:pt x="25" y="31"/>
                  <a:pt x="26" y="32"/>
                </a:cubicBezTo>
                <a:cubicBezTo>
                  <a:pt x="34" y="35"/>
                  <a:pt x="38" y="32"/>
                  <a:pt x="38" y="32"/>
                </a:cubicBezTo>
                <a:cubicBezTo>
                  <a:pt x="38" y="32"/>
                  <a:pt x="38" y="32"/>
                  <a:pt x="39" y="32"/>
                </a:cubicBezTo>
                <a:cubicBezTo>
                  <a:pt x="39" y="32"/>
                  <a:pt x="40" y="32"/>
                  <a:pt x="40" y="33"/>
                </a:cubicBezTo>
                <a:cubicBezTo>
                  <a:pt x="40" y="40"/>
                  <a:pt x="40" y="40"/>
                  <a:pt x="40" y="40"/>
                </a:cubicBezTo>
                <a:cubicBezTo>
                  <a:pt x="40" y="41"/>
                  <a:pt x="39" y="42"/>
                  <a:pt x="38" y="42"/>
                </a:cubicBezTo>
                <a:close/>
                <a:moveTo>
                  <a:pt x="49" y="31"/>
                </a:moveTo>
                <a:cubicBezTo>
                  <a:pt x="49" y="32"/>
                  <a:pt x="48" y="32"/>
                  <a:pt x="48" y="33"/>
                </a:cubicBezTo>
                <a:cubicBezTo>
                  <a:pt x="48" y="33"/>
                  <a:pt x="47" y="33"/>
                  <a:pt x="47" y="33"/>
                </a:cubicBezTo>
                <a:cubicBezTo>
                  <a:pt x="45" y="33"/>
                  <a:pt x="45" y="33"/>
                  <a:pt x="45" y="33"/>
                </a:cubicBezTo>
                <a:cubicBezTo>
                  <a:pt x="45" y="11"/>
                  <a:pt x="45" y="11"/>
                  <a:pt x="45" y="11"/>
                </a:cubicBezTo>
                <a:cubicBezTo>
                  <a:pt x="45" y="10"/>
                  <a:pt x="44" y="9"/>
                  <a:pt x="43" y="9"/>
                </a:cubicBezTo>
                <a:cubicBezTo>
                  <a:pt x="14" y="9"/>
                  <a:pt x="14" y="9"/>
                  <a:pt x="14" y="9"/>
                </a:cubicBezTo>
                <a:cubicBezTo>
                  <a:pt x="14" y="9"/>
                  <a:pt x="14" y="9"/>
                  <a:pt x="14" y="9"/>
                </a:cubicBezTo>
                <a:cubicBezTo>
                  <a:pt x="14" y="7"/>
                  <a:pt x="14" y="7"/>
                  <a:pt x="14" y="7"/>
                </a:cubicBezTo>
                <a:cubicBezTo>
                  <a:pt x="14" y="7"/>
                  <a:pt x="14" y="6"/>
                  <a:pt x="15" y="6"/>
                </a:cubicBezTo>
                <a:cubicBezTo>
                  <a:pt x="15" y="6"/>
                  <a:pt x="15" y="5"/>
                  <a:pt x="16" y="5"/>
                </a:cubicBezTo>
                <a:cubicBezTo>
                  <a:pt x="47" y="5"/>
                  <a:pt x="47" y="5"/>
                  <a:pt x="47" y="5"/>
                </a:cubicBezTo>
                <a:cubicBezTo>
                  <a:pt x="48" y="5"/>
                  <a:pt x="49" y="6"/>
                  <a:pt x="49" y="7"/>
                </a:cubicBezTo>
                <a:lnTo>
                  <a:pt x="49" y="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srgbClr val="000000"/>
              </a:solidFill>
              <a:latin typeface="Arial" charset="0"/>
              <a:ea typeface="宋体" pitchFamily="2" charset="-122"/>
            </a:endParaRPr>
          </a:p>
        </p:txBody>
      </p:sp>
      <p:grpSp>
        <p:nvGrpSpPr>
          <p:cNvPr id="20512" name="PA_组合 32"/>
          <p:cNvGrpSpPr/>
          <p:nvPr>
            <p:custDataLst>
              <p:tags r:id="rId15"/>
            </p:custDataLst>
          </p:nvPr>
        </p:nvGrpSpPr>
        <p:grpSpPr bwMode="auto">
          <a:xfrm>
            <a:off x="8028517" y="2572810"/>
            <a:ext cx="177800" cy="143933"/>
            <a:chOff x="0" y="0"/>
            <a:chExt cx="116" cy="94"/>
          </a:xfrm>
        </p:grpSpPr>
        <p:sp>
          <p:nvSpPr>
            <p:cNvPr id="20513" name="Freeform 33"/>
            <p:cNvSpPr/>
            <p:nvPr/>
          </p:nvSpPr>
          <p:spPr bwMode="auto">
            <a:xfrm>
              <a:off x="0" y="0"/>
              <a:ext cx="116" cy="47"/>
            </a:xfrm>
            <a:custGeom>
              <a:avLst/>
              <a:gdLst>
                <a:gd name="T0" fmla="*/ 47 w 49"/>
                <a:gd name="T1" fmla="*/ 0 h 20"/>
                <a:gd name="T2" fmla="*/ 49 w 49"/>
                <a:gd name="T3" fmla="*/ 1 h 20"/>
                <a:gd name="T4" fmla="*/ 49 w 49"/>
                <a:gd name="T5" fmla="*/ 1 h 20"/>
                <a:gd name="T6" fmla="*/ 48 w 49"/>
                <a:gd name="T7" fmla="*/ 3 h 20"/>
                <a:gd name="T8" fmla="*/ 25 w 49"/>
                <a:gd name="T9" fmla="*/ 20 h 20"/>
                <a:gd name="T10" fmla="*/ 23 w 49"/>
                <a:gd name="T11" fmla="*/ 20 h 20"/>
                <a:gd name="T12" fmla="*/ 1 w 49"/>
                <a:gd name="T13" fmla="*/ 3 h 20"/>
                <a:gd name="T14" fmla="*/ 0 w 49"/>
                <a:gd name="T15" fmla="*/ 1 h 20"/>
                <a:gd name="T16" fmla="*/ 0 w 49"/>
                <a:gd name="T17" fmla="*/ 1 h 20"/>
                <a:gd name="T18" fmla="*/ 1 w 49"/>
                <a:gd name="T19" fmla="*/ 0 h 20"/>
                <a:gd name="T20" fmla="*/ 47 w 49"/>
                <a:gd name="T21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" h="20">
                  <a:moveTo>
                    <a:pt x="47" y="0"/>
                  </a:moveTo>
                  <a:cubicBezTo>
                    <a:pt x="48" y="0"/>
                    <a:pt x="49" y="0"/>
                    <a:pt x="49" y="1"/>
                  </a:cubicBezTo>
                  <a:cubicBezTo>
                    <a:pt x="49" y="1"/>
                    <a:pt x="49" y="1"/>
                    <a:pt x="49" y="1"/>
                  </a:cubicBezTo>
                  <a:cubicBezTo>
                    <a:pt x="49" y="2"/>
                    <a:pt x="48" y="3"/>
                    <a:pt x="48" y="3"/>
                  </a:cubicBezTo>
                  <a:cubicBezTo>
                    <a:pt x="25" y="20"/>
                    <a:pt x="25" y="20"/>
                    <a:pt x="25" y="20"/>
                  </a:cubicBezTo>
                  <a:cubicBezTo>
                    <a:pt x="25" y="20"/>
                    <a:pt x="24" y="20"/>
                    <a:pt x="23" y="20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3"/>
                    <a:pt x="0" y="2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lnTo>
                    <a:pt x="4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rgbClr val="000000"/>
                </a:solidFill>
                <a:latin typeface="Arial" charset="0"/>
                <a:ea typeface="宋体" pitchFamily="2" charset="-122"/>
              </a:endParaRPr>
            </a:p>
          </p:txBody>
        </p:sp>
        <p:sp>
          <p:nvSpPr>
            <p:cNvPr id="20514" name="Freeform 34"/>
            <p:cNvSpPr/>
            <p:nvPr/>
          </p:nvSpPr>
          <p:spPr bwMode="auto">
            <a:xfrm>
              <a:off x="0" y="19"/>
              <a:ext cx="116" cy="75"/>
            </a:xfrm>
            <a:custGeom>
              <a:avLst/>
              <a:gdLst>
                <a:gd name="T0" fmla="*/ 23 w 49"/>
                <a:gd name="T1" fmla="*/ 17 h 32"/>
                <a:gd name="T2" fmla="*/ 25 w 49"/>
                <a:gd name="T3" fmla="*/ 17 h 32"/>
                <a:gd name="T4" fmla="*/ 48 w 49"/>
                <a:gd name="T5" fmla="*/ 0 h 32"/>
                <a:gd name="T6" fmla="*/ 49 w 49"/>
                <a:gd name="T7" fmla="*/ 1 h 32"/>
                <a:gd name="T8" fmla="*/ 49 w 49"/>
                <a:gd name="T9" fmla="*/ 30 h 32"/>
                <a:gd name="T10" fmla="*/ 47 w 49"/>
                <a:gd name="T11" fmla="*/ 32 h 32"/>
                <a:gd name="T12" fmla="*/ 1 w 49"/>
                <a:gd name="T13" fmla="*/ 32 h 32"/>
                <a:gd name="T14" fmla="*/ 0 w 49"/>
                <a:gd name="T15" fmla="*/ 30 h 32"/>
                <a:gd name="T16" fmla="*/ 0 w 49"/>
                <a:gd name="T17" fmla="*/ 1 h 32"/>
                <a:gd name="T18" fmla="*/ 1 w 49"/>
                <a:gd name="T19" fmla="*/ 0 h 32"/>
                <a:gd name="T20" fmla="*/ 23 w 49"/>
                <a:gd name="T21" fmla="*/ 17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" h="32">
                  <a:moveTo>
                    <a:pt x="23" y="17"/>
                  </a:moveTo>
                  <a:cubicBezTo>
                    <a:pt x="24" y="17"/>
                    <a:pt x="25" y="17"/>
                    <a:pt x="25" y="17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48" y="0"/>
                    <a:pt x="49" y="0"/>
                    <a:pt x="49" y="1"/>
                  </a:cubicBezTo>
                  <a:cubicBezTo>
                    <a:pt x="49" y="30"/>
                    <a:pt x="49" y="30"/>
                    <a:pt x="49" y="30"/>
                  </a:cubicBezTo>
                  <a:cubicBezTo>
                    <a:pt x="49" y="31"/>
                    <a:pt x="48" y="32"/>
                    <a:pt x="47" y="32"/>
                  </a:cubicBezTo>
                  <a:cubicBezTo>
                    <a:pt x="1" y="32"/>
                    <a:pt x="1" y="32"/>
                    <a:pt x="1" y="32"/>
                  </a:cubicBezTo>
                  <a:cubicBezTo>
                    <a:pt x="0" y="32"/>
                    <a:pt x="0" y="31"/>
                    <a:pt x="0" y="3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lnTo>
                    <a:pt x="23" y="1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rgbClr val="000000"/>
                </a:solidFill>
                <a:latin typeface="Arial" charset="0"/>
                <a:ea typeface="宋体" pitchFamily="2" charset="-122"/>
              </a:endParaRPr>
            </a:p>
          </p:txBody>
        </p:sp>
      </p:grpSp>
      <p:grpSp>
        <p:nvGrpSpPr>
          <p:cNvPr id="20515" name="PA_组合 35"/>
          <p:cNvGrpSpPr/>
          <p:nvPr>
            <p:custDataLst>
              <p:tags r:id="rId16"/>
            </p:custDataLst>
          </p:nvPr>
        </p:nvGrpSpPr>
        <p:grpSpPr bwMode="auto">
          <a:xfrm>
            <a:off x="2351617" y="3220510"/>
            <a:ext cx="279400" cy="347133"/>
            <a:chOff x="0" y="0"/>
            <a:chExt cx="156" cy="194"/>
          </a:xfrm>
        </p:grpSpPr>
        <p:sp>
          <p:nvSpPr>
            <p:cNvPr id="20516" name="Freeform 36"/>
            <p:cNvSpPr/>
            <p:nvPr/>
          </p:nvSpPr>
          <p:spPr bwMode="auto">
            <a:xfrm>
              <a:off x="0" y="69"/>
              <a:ext cx="156" cy="125"/>
            </a:xfrm>
            <a:custGeom>
              <a:avLst/>
              <a:gdLst>
                <a:gd name="T0" fmla="*/ 66 w 66"/>
                <a:gd name="T1" fmla="*/ 9 h 53"/>
                <a:gd name="T2" fmla="*/ 45 w 66"/>
                <a:gd name="T3" fmla="*/ 48 h 53"/>
                <a:gd name="T4" fmla="*/ 33 w 66"/>
                <a:gd name="T5" fmla="*/ 53 h 53"/>
                <a:gd name="T6" fmla="*/ 27 w 66"/>
                <a:gd name="T7" fmla="*/ 52 h 53"/>
                <a:gd name="T8" fmla="*/ 3 w 66"/>
                <a:gd name="T9" fmla="*/ 23 h 53"/>
                <a:gd name="T10" fmla="*/ 3 w 66"/>
                <a:gd name="T11" fmla="*/ 22 h 53"/>
                <a:gd name="T12" fmla="*/ 0 w 66"/>
                <a:gd name="T13" fmla="*/ 9 h 53"/>
                <a:gd name="T14" fmla="*/ 1 w 66"/>
                <a:gd name="T15" fmla="*/ 1 h 53"/>
                <a:gd name="T16" fmla="*/ 1 w 66"/>
                <a:gd name="T17" fmla="*/ 1 h 53"/>
                <a:gd name="T18" fmla="*/ 1 w 66"/>
                <a:gd name="T19" fmla="*/ 1 h 53"/>
                <a:gd name="T20" fmla="*/ 2 w 66"/>
                <a:gd name="T21" fmla="*/ 0 h 53"/>
                <a:gd name="T22" fmla="*/ 3 w 66"/>
                <a:gd name="T23" fmla="*/ 1 h 53"/>
                <a:gd name="T24" fmla="*/ 3 w 66"/>
                <a:gd name="T25" fmla="*/ 1 h 53"/>
                <a:gd name="T26" fmla="*/ 30 w 66"/>
                <a:gd name="T27" fmla="*/ 42 h 53"/>
                <a:gd name="T28" fmla="*/ 33 w 66"/>
                <a:gd name="T29" fmla="*/ 43 h 53"/>
                <a:gd name="T30" fmla="*/ 41 w 66"/>
                <a:gd name="T31" fmla="*/ 40 h 53"/>
                <a:gd name="T32" fmla="*/ 56 w 66"/>
                <a:gd name="T33" fmla="*/ 20 h 53"/>
                <a:gd name="T34" fmla="*/ 62 w 66"/>
                <a:gd name="T35" fmla="*/ 1 h 53"/>
                <a:gd name="T36" fmla="*/ 62 w 66"/>
                <a:gd name="T37" fmla="*/ 1 h 53"/>
                <a:gd name="T38" fmla="*/ 62 w 66"/>
                <a:gd name="T39" fmla="*/ 1 h 53"/>
                <a:gd name="T40" fmla="*/ 64 w 66"/>
                <a:gd name="T41" fmla="*/ 0 h 53"/>
                <a:gd name="T42" fmla="*/ 65 w 66"/>
                <a:gd name="T43" fmla="*/ 0 h 53"/>
                <a:gd name="T44" fmla="*/ 65 w 66"/>
                <a:gd name="T45" fmla="*/ 1 h 53"/>
                <a:gd name="T46" fmla="*/ 66 w 66"/>
                <a:gd name="T47" fmla="*/ 9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6" h="53">
                  <a:moveTo>
                    <a:pt x="66" y="9"/>
                  </a:moveTo>
                  <a:cubicBezTo>
                    <a:pt x="66" y="21"/>
                    <a:pt x="56" y="40"/>
                    <a:pt x="45" y="48"/>
                  </a:cubicBezTo>
                  <a:cubicBezTo>
                    <a:pt x="41" y="51"/>
                    <a:pt x="37" y="53"/>
                    <a:pt x="33" y="53"/>
                  </a:cubicBezTo>
                  <a:cubicBezTo>
                    <a:pt x="31" y="53"/>
                    <a:pt x="29" y="52"/>
                    <a:pt x="27" y="52"/>
                  </a:cubicBezTo>
                  <a:cubicBezTo>
                    <a:pt x="17" y="48"/>
                    <a:pt x="8" y="36"/>
                    <a:pt x="3" y="23"/>
                  </a:cubicBezTo>
                  <a:cubicBezTo>
                    <a:pt x="3" y="23"/>
                    <a:pt x="3" y="23"/>
                    <a:pt x="3" y="22"/>
                  </a:cubicBezTo>
                  <a:cubicBezTo>
                    <a:pt x="1" y="18"/>
                    <a:pt x="0" y="13"/>
                    <a:pt x="0" y="9"/>
                  </a:cubicBezTo>
                  <a:cubicBezTo>
                    <a:pt x="0" y="6"/>
                    <a:pt x="0" y="3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3" y="0"/>
                    <a:pt x="3" y="0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6" y="17"/>
                    <a:pt x="17" y="40"/>
                    <a:pt x="30" y="42"/>
                  </a:cubicBezTo>
                  <a:cubicBezTo>
                    <a:pt x="31" y="43"/>
                    <a:pt x="32" y="43"/>
                    <a:pt x="33" y="43"/>
                  </a:cubicBezTo>
                  <a:cubicBezTo>
                    <a:pt x="36" y="43"/>
                    <a:pt x="38" y="42"/>
                    <a:pt x="41" y="40"/>
                  </a:cubicBezTo>
                  <a:cubicBezTo>
                    <a:pt x="47" y="36"/>
                    <a:pt x="52" y="29"/>
                    <a:pt x="56" y="20"/>
                  </a:cubicBezTo>
                  <a:cubicBezTo>
                    <a:pt x="59" y="14"/>
                    <a:pt x="61" y="7"/>
                    <a:pt x="62" y="1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3" y="0"/>
                    <a:pt x="63" y="0"/>
                    <a:pt x="64" y="0"/>
                  </a:cubicBezTo>
                  <a:cubicBezTo>
                    <a:pt x="64" y="0"/>
                    <a:pt x="64" y="0"/>
                    <a:pt x="65" y="0"/>
                  </a:cubicBezTo>
                  <a:cubicBezTo>
                    <a:pt x="65" y="1"/>
                    <a:pt x="65" y="1"/>
                    <a:pt x="65" y="1"/>
                  </a:cubicBezTo>
                  <a:cubicBezTo>
                    <a:pt x="65" y="3"/>
                    <a:pt x="66" y="6"/>
                    <a:pt x="66" y="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rgbClr val="000000"/>
                </a:solidFill>
                <a:latin typeface="Arial" charset="0"/>
                <a:ea typeface="宋体" pitchFamily="2" charset="-122"/>
              </a:endParaRPr>
            </a:p>
          </p:txBody>
        </p:sp>
        <p:sp>
          <p:nvSpPr>
            <p:cNvPr id="20517" name="Freeform 37"/>
            <p:cNvSpPr>
              <a:spLocks noEditPoints="1"/>
            </p:cNvSpPr>
            <p:nvPr/>
          </p:nvSpPr>
          <p:spPr bwMode="auto">
            <a:xfrm>
              <a:off x="19" y="0"/>
              <a:ext cx="116" cy="151"/>
            </a:xfrm>
            <a:custGeom>
              <a:avLst/>
              <a:gdLst>
                <a:gd name="T0" fmla="*/ 48 w 49"/>
                <a:gd name="T1" fmla="*/ 17 h 64"/>
                <a:gd name="T2" fmla="*/ 25 w 49"/>
                <a:gd name="T3" fmla="*/ 0 h 64"/>
                <a:gd name="T4" fmla="*/ 3 w 49"/>
                <a:gd name="T5" fmla="*/ 12 h 64"/>
                <a:gd name="T6" fmla="*/ 1 w 49"/>
                <a:gd name="T7" fmla="*/ 17 h 64"/>
                <a:gd name="T8" fmla="*/ 0 w 49"/>
                <a:gd name="T9" fmla="*/ 24 h 64"/>
                <a:gd name="T10" fmla="*/ 25 w 49"/>
                <a:gd name="T11" fmla="*/ 64 h 64"/>
                <a:gd name="T12" fmla="*/ 30 w 49"/>
                <a:gd name="T13" fmla="*/ 63 h 64"/>
                <a:gd name="T14" fmla="*/ 43 w 49"/>
                <a:gd name="T15" fmla="*/ 48 h 64"/>
                <a:gd name="T16" fmla="*/ 47 w 49"/>
                <a:gd name="T17" fmla="*/ 38 h 64"/>
                <a:gd name="T18" fmla="*/ 47 w 49"/>
                <a:gd name="T19" fmla="*/ 38 h 64"/>
                <a:gd name="T20" fmla="*/ 49 w 49"/>
                <a:gd name="T21" fmla="*/ 24 h 64"/>
                <a:gd name="T22" fmla="*/ 48 w 49"/>
                <a:gd name="T23" fmla="*/ 17 h 64"/>
                <a:gd name="T24" fmla="*/ 25 w 49"/>
                <a:gd name="T25" fmla="*/ 32 h 64"/>
                <a:gd name="T26" fmla="*/ 24 w 49"/>
                <a:gd name="T27" fmla="*/ 32 h 64"/>
                <a:gd name="T28" fmla="*/ 16 w 49"/>
                <a:gd name="T29" fmla="*/ 24 h 64"/>
                <a:gd name="T30" fmla="*/ 16 w 49"/>
                <a:gd name="T31" fmla="*/ 23 h 64"/>
                <a:gd name="T32" fmla="*/ 25 w 49"/>
                <a:gd name="T33" fmla="*/ 15 h 64"/>
                <a:gd name="T34" fmla="*/ 33 w 49"/>
                <a:gd name="T35" fmla="*/ 23 h 64"/>
                <a:gd name="T36" fmla="*/ 25 w 49"/>
                <a:gd name="T37" fmla="*/ 3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9" h="64">
                  <a:moveTo>
                    <a:pt x="48" y="17"/>
                  </a:moveTo>
                  <a:cubicBezTo>
                    <a:pt x="45" y="7"/>
                    <a:pt x="36" y="0"/>
                    <a:pt x="25" y="0"/>
                  </a:cubicBezTo>
                  <a:cubicBezTo>
                    <a:pt x="16" y="0"/>
                    <a:pt x="8" y="5"/>
                    <a:pt x="3" y="12"/>
                  </a:cubicBezTo>
                  <a:cubicBezTo>
                    <a:pt x="3" y="14"/>
                    <a:pt x="2" y="15"/>
                    <a:pt x="1" y="17"/>
                  </a:cubicBezTo>
                  <a:cubicBezTo>
                    <a:pt x="1" y="19"/>
                    <a:pt x="0" y="22"/>
                    <a:pt x="0" y="24"/>
                  </a:cubicBezTo>
                  <a:cubicBezTo>
                    <a:pt x="0" y="38"/>
                    <a:pt x="11" y="64"/>
                    <a:pt x="25" y="64"/>
                  </a:cubicBezTo>
                  <a:cubicBezTo>
                    <a:pt x="27" y="64"/>
                    <a:pt x="29" y="64"/>
                    <a:pt x="30" y="63"/>
                  </a:cubicBezTo>
                  <a:cubicBezTo>
                    <a:pt x="35" y="60"/>
                    <a:pt x="40" y="55"/>
                    <a:pt x="43" y="48"/>
                  </a:cubicBezTo>
                  <a:cubicBezTo>
                    <a:pt x="44" y="45"/>
                    <a:pt x="46" y="42"/>
                    <a:pt x="47" y="38"/>
                  </a:cubicBezTo>
                  <a:cubicBezTo>
                    <a:pt x="47" y="38"/>
                    <a:pt x="47" y="38"/>
                    <a:pt x="47" y="38"/>
                  </a:cubicBezTo>
                  <a:cubicBezTo>
                    <a:pt x="48" y="33"/>
                    <a:pt x="49" y="28"/>
                    <a:pt x="49" y="24"/>
                  </a:cubicBezTo>
                  <a:cubicBezTo>
                    <a:pt x="49" y="22"/>
                    <a:pt x="49" y="19"/>
                    <a:pt x="48" y="17"/>
                  </a:cubicBezTo>
                  <a:close/>
                  <a:moveTo>
                    <a:pt x="25" y="32"/>
                  </a:moveTo>
                  <a:cubicBezTo>
                    <a:pt x="25" y="32"/>
                    <a:pt x="24" y="32"/>
                    <a:pt x="24" y="32"/>
                  </a:cubicBezTo>
                  <a:cubicBezTo>
                    <a:pt x="20" y="31"/>
                    <a:pt x="17" y="28"/>
                    <a:pt x="16" y="24"/>
                  </a:cubicBezTo>
                  <a:cubicBezTo>
                    <a:pt x="16" y="24"/>
                    <a:pt x="16" y="24"/>
                    <a:pt x="16" y="23"/>
                  </a:cubicBezTo>
                  <a:cubicBezTo>
                    <a:pt x="16" y="19"/>
                    <a:pt x="20" y="15"/>
                    <a:pt x="25" y="15"/>
                  </a:cubicBezTo>
                  <a:cubicBezTo>
                    <a:pt x="30" y="15"/>
                    <a:pt x="33" y="19"/>
                    <a:pt x="33" y="23"/>
                  </a:cubicBezTo>
                  <a:cubicBezTo>
                    <a:pt x="33" y="28"/>
                    <a:pt x="30" y="32"/>
                    <a:pt x="25" y="3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rgbClr val="000000"/>
                </a:solidFill>
                <a:latin typeface="Arial" charset="0"/>
                <a:ea typeface="宋体" pitchFamily="2" charset="-122"/>
              </a:endParaRPr>
            </a:p>
          </p:txBody>
        </p:sp>
      </p:grpSp>
      <p:grpSp>
        <p:nvGrpSpPr>
          <p:cNvPr id="20518" name="PA_组合 38"/>
          <p:cNvGrpSpPr/>
          <p:nvPr>
            <p:custDataLst>
              <p:tags r:id="rId17"/>
            </p:custDataLst>
          </p:nvPr>
        </p:nvGrpSpPr>
        <p:grpSpPr bwMode="auto">
          <a:xfrm>
            <a:off x="3837518" y="3986743"/>
            <a:ext cx="321733" cy="427567"/>
            <a:chOff x="0" y="0"/>
            <a:chExt cx="201" cy="269"/>
          </a:xfrm>
        </p:grpSpPr>
        <p:sp>
          <p:nvSpPr>
            <p:cNvPr id="20519" name="Freeform 39"/>
            <p:cNvSpPr/>
            <p:nvPr/>
          </p:nvSpPr>
          <p:spPr bwMode="auto">
            <a:xfrm>
              <a:off x="75" y="0"/>
              <a:ext cx="52" cy="30"/>
            </a:xfrm>
            <a:custGeom>
              <a:avLst/>
              <a:gdLst>
                <a:gd name="T0" fmla="*/ 20 w 22"/>
                <a:gd name="T1" fmla="*/ 7 h 13"/>
                <a:gd name="T2" fmla="*/ 22 w 22"/>
                <a:gd name="T3" fmla="*/ 12 h 13"/>
                <a:gd name="T4" fmla="*/ 17 w 22"/>
                <a:gd name="T5" fmla="*/ 12 h 13"/>
                <a:gd name="T6" fmla="*/ 11 w 22"/>
                <a:gd name="T7" fmla="*/ 12 h 13"/>
                <a:gd name="T8" fmla="*/ 4 w 22"/>
                <a:gd name="T9" fmla="*/ 12 h 13"/>
                <a:gd name="T10" fmla="*/ 0 w 22"/>
                <a:gd name="T11" fmla="*/ 12 h 13"/>
                <a:gd name="T12" fmla="*/ 1 w 22"/>
                <a:gd name="T13" fmla="*/ 7 h 13"/>
                <a:gd name="T14" fmla="*/ 11 w 22"/>
                <a:gd name="T15" fmla="*/ 0 h 13"/>
                <a:gd name="T16" fmla="*/ 20 w 22"/>
                <a:gd name="T17" fmla="*/ 7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13">
                  <a:moveTo>
                    <a:pt x="20" y="7"/>
                  </a:moveTo>
                  <a:cubicBezTo>
                    <a:pt x="21" y="9"/>
                    <a:pt x="22" y="12"/>
                    <a:pt x="22" y="12"/>
                  </a:cubicBezTo>
                  <a:cubicBezTo>
                    <a:pt x="22" y="13"/>
                    <a:pt x="20" y="13"/>
                    <a:pt x="17" y="12"/>
                  </a:cubicBezTo>
                  <a:cubicBezTo>
                    <a:pt x="17" y="12"/>
                    <a:pt x="15" y="12"/>
                    <a:pt x="11" y="12"/>
                  </a:cubicBezTo>
                  <a:cubicBezTo>
                    <a:pt x="6" y="12"/>
                    <a:pt x="4" y="12"/>
                    <a:pt x="4" y="12"/>
                  </a:cubicBezTo>
                  <a:cubicBezTo>
                    <a:pt x="2" y="13"/>
                    <a:pt x="0" y="13"/>
                    <a:pt x="0" y="12"/>
                  </a:cubicBezTo>
                  <a:cubicBezTo>
                    <a:pt x="0" y="12"/>
                    <a:pt x="0" y="9"/>
                    <a:pt x="1" y="7"/>
                  </a:cubicBezTo>
                  <a:cubicBezTo>
                    <a:pt x="1" y="7"/>
                    <a:pt x="5" y="0"/>
                    <a:pt x="11" y="0"/>
                  </a:cubicBezTo>
                  <a:cubicBezTo>
                    <a:pt x="17" y="0"/>
                    <a:pt x="20" y="7"/>
                    <a:pt x="20" y="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rgbClr val="000000"/>
                </a:solidFill>
                <a:latin typeface="Arial" charset="0"/>
                <a:ea typeface="宋体" pitchFamily="2" charset="-122"/>
              </a:endParaRPr>
            </a:p>
          </p:txBody>
        </p:sp>
        <p:sp>
          <p:nvSpPr>
            <p:cNvPr id="20520" name="Freeform 40"/>
            <p:cNvSpPr/>
            <p:nvPr/>
          </p:nvSpPr>
          <p:spPr bwMode="auto">
            <a:xfrm>
              <a:off x="64" y="241"/>
              <a:ext cx="75" cy="28"/>
            </a:xfrm>
            <a:custGeom>
              <a:avLst/>
              <a:gdLst>
                <a:gd name="T0" fmla="*/ 29 w 32"/>
                <a:gd name="T1" fmla="*/ 1 h 12"/>
                <a:gd name="T2" fmla="*/ 30 w 32"/>
                <a:gd name="T3" fmla="*/ 3 h 12"/>
                <a:gd name="T4" fmla="*/ 16 w 32"/>
                <a:gd name="T5" fmla="*/ 12 h 12"/>
                <a:gd name="T6" fmla="*/ 1 w 32"/>
                <a:gd name="T7" fmla="*/ 3 h 12"/>
                <a:gd name="T8" fmla="*/ 3 w 32"/>
                <a:gd name="T9" fmla="*/ 1 h 12"/>
                <a:gd name="T10" fmla="*/ 11 w 32"/>
                <a:gd name="T11" fmla="*/ 2 h 12"/>
                <a:gd name="T12" fmla="*/ 20 w 32"/>
                <a:gd name="T13" fmla="*/ 2 h 12"/>
                <a:gd name="T14" fmla="*/ 29 w 32"/>
                <a:gd name="T15" fmla="*/ 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" h="12">
                  <a:moveTo>
                    <a:pt x="29" y="1"/>
                  </a:moveTo>
                  <a:cubicBezTo>
                    <a:pt x="31" y="0"/>
                    <a:pt x="32" y="1"/>
                    <a:pt x="30" y="3"/>
                  </a:cubicBezTo>
                  <a:cubicBezTo>
                    <a:pt x="30" y="3"/>
                    <a:pt x="24" y="12"/>
                    <a:pt x="16" y="12"/>
                  </a:cubicBezTo>
                  <a:cubicBezTo>
                    <a:pt x="8" y="12"/>
                    <a:pt x="1" y="3"/>
                    <a:pt x="1" y="3"/>
                  </a:cubicBezTo>
                  <a:cubicBezTo>
                    <a:pt x="0" y="1"/>
                    <a:pt x="0" y="0"/>
                    <a:pt x="3" y="1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4" y="2"/>
                    <a:pt x="18" y="2"/>
                    <a:pt x="20" y="2"/>
                  </a:cubicBezTo>
                  <a:lnTo>
                    <a:pt x="2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rgbClr val="000000"/>
                </a:solidFill>
                <a:latin typeface="Arial" charset="0"/>
                <a:ea typeface="宋体" pitchFamily="2" charset="-122"/>
              </a:endParaRPr>
            </a:p>
          </p:txBody>
        </p:sp>
        <p:sp>
          <p:nvSpPr>
            <p:cNvPr id="20521" name="Freeform 41"/>
            <p:cNvSpPr/>
            <p:nvPr/>
          </p:nvSpPr>
          <p:spPr bwMode="auto">
            <a:xfrm>
              <a:off x="0" y="42"/>
              <a:ext cx="201" cy="189"/>
            </a:xfrm>
            <a:custGeom>
              <a:avLst/>
              <a:gdLst>
                <a:gd name="T0" fmla="*/ 85 w 85"/>
                <a:gd name="T1" fmla="*/ 63 h 80"/>
                <a:gd name="T2" fmla="*/ 85 w 85"/>
                <a:gd name="T3" fmla="*/ 63 h 80"/>
                <a:gd name="T4" fmla="*/ 77 w 85"/>
                <a:gd name="T5" fmla="*/ 37 h 80"/>
                <a:gd name="T6" fmla="*/ 76 w 85"/>
                <a:gd name="T7" fmla="*/ 34 h 80"/>
                <a:gd name="T8" fmla="*/ 76 w 85"/>
                <a:gd name="T9" fmla="*/ 33 h 80"/>
                <a:gd name="T10" fmla="*/ 76 w 85"/>
                <a:gd name="T11" fmla="*/ 32 h 80"/>
                <a:gd name="T12" fmla="*/ 75 w 85"/>
                <a:gd name="T13" fmla="*/ 31 h 80"/>
                <a:gd name="T14" fmla="*/ 75 w 85"/>
                <a:gd name="T15" fmla="*/ 30 h 80"/>
                <a:gd name="T16" fmla="*/ 74 w 85"/>
                <a:gd name="T17" fmla="*/ 28 h 80"/>
                <a:gd name="T18" fmla="*/ 74 w 85"/>
                <a:gd name="T19" fmla="*/ 28 h 80"/>
                <a:gd name="T20" fmla="*/ 74 w 85"/>
                <a:gd name="T21" fmla="*/ 27 h 80"/>
                <a:gd name="T22" fmla="*/ 43 w 85"/>
                <a:gd name="T23" fmla="*/ 0 h 80"/>
                <a:gd name="T24" fmla="*/ 11 w 85"/>
                <a:gd name="T25" fmla="*/ 27 h 80"/>
                <a:gd name="T26" fmla="*/ 11 w 85"/>
                <a:gd name="T27" fmla="*/ 28 h 80"/>
                <a:gd name="T28" fmla="*/ 11 w 85"/>
                <a:gd name="T29" fmla="*/ 28 h 80"/>
                <a:gd name="T30" fmla="*/ 10 w 85"/>
                <a:gd name="T31" fmla="*/ 30 h 80"/>
                <a:gd name="T32" fmla="*/ 10 w 85"/>
                <a:gd name="T33" fmla="*/ 31 h 80"/>
                <a:gd name="T34" fmla="*/ 10 w 85"/>
                <a:gd name="T35" fmla="*/ 32 h 80"/>
                <a:gd name="T36" fmla="*/ 9 w 85"/>
                <a:gd name="T37" fmla="*/ 33 h 80"/>
                <a:gd name="T38" fmla="*/ 9 w 85"/>
                <a:gd name="T39" fmla="*/ 34 h 80"/>
                <a:gd name="T40" fmla="*/ 8 w 85"/>
                <a:gd name="T41" fmla="*/ 37 h 80"/>
                <a:gd name="T42" fmla="*/ 1 w 85"/>
                <a:gd name="T43" fmla="*/ 63 h 80"/>
                <a:gd name="T44" fmla="*/ 1 w 85"/>
                <a:gd name="T45" fmla="*/ 63 h 80"/>
                <a:gd name="T46" fmla="*/ 3 w 85"/>
                <a:gd name="T47" fmla="*/ 69 h 80"/>
                <a:gd name="T48" fmla="*/ 4 w 85"/>
                <a:gd name="T49" fmla="*/ 69 h 80"/>
                <a:gd name="T50" fmla="*/ 5 w 85"/>
                <a:gd name="T51" fmla="*/ 70 h 80"/>
                <a:gd name="T52" fmla="*/ 12 w 85"/>
                <a:gd name="T53" fmla="*/ 73 h 80"/>
                <a:gd name="T54" fmla="*/ 16 w 85"/>
                <a:gd name="T55" fmla="*/ 75 h 80"/>
                <a:gd name="T56" fmla="*/ 24 w 85"/>
                <a:gd name="T57" fmla="*/ 77 h 80"/>
                <a:gd name="T58" fmla="*/ 25 w 85"/>
                <a:gd name="T59" fmla="*/ 77 h 80"/>
                <a:gd name="T60" fmla="*/ 27 w 85"/>
                <a:gd name="T61" fmla="*/ 78 h 80"/>
                <a:gd name="T62" fmla="*/ 43 w 85"/>
                <a:gd name="T63" fmla="*/ 80 h 80"/>
                <a:gd name="T64" fmla="*/ 58 w 85"/>
                <a:gd name="T65" fmla="*/ 78 h 80"/>
                <a:gd name="T66" fmla="*/ 60 w 85"/>
                <a:gd name="T67" fmla="*/ 77 h 80"/>
                <a:gd name="T68" fmla="*/ 61 w 85"/>
                <a:gd name="T69" fmla="*/ 77 h 80"/>
                <a:gd name="T70" fmla="*/ 74 w 85"/>
                <a:gd name="T71" fmla="*/ 73 h 80"/>
                <a:gd name="T72" fmla="*/ 78 w 85"/>
                <a:gd name="T73" fmla="*/ 71 h 80"/>
                <a:gd name="T74" fmla="*/ 79 w 85"/>
                <a:gd name="T75" fmla="*/ 70 h 80"/>
                <a:gd name="T76" fmla="*/ 82 w 85"/>
                <a:gd name="T77" fmla="*/ 69 h 80"/>
                <a:gd name="T78" fmla="*/ 82 w 85"/>
                <a:gd name="T79" fmla="*/ 69 h 80"/>
                <a:gd name="T80" fmla="*/ 83 w 85"/>
                <a:gd name="T81" fmla="*/ 69 h 80"/>
                <a:gd name="T82" fmla="*/ 85 w 85"/>
                <a:gd name="T83" fmla="*/ 63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5" h="80">
                  <a:moveTo>
                    <a:pt x="85" y="63"/>
                  </a:moveTo>
                  <a:cubicBezTo>
                    <a:pt x="85" y="63"/>
                    <a:pt x="85" y="63"/>
                    <a:pt x="85" y="63"/>
                  </a:cubicBezTo>
                  <a:cubicBezTo>
                    <a:pt x="77" y="37"/>
                    <a:pt x="77" y="37"/>
                    <a:pt x="77" y="37"/>
                  </a:cubicBezTo>
                  <a:cubicBezTo>
                    <a:pt x="77" y="36"/>
                    <a:pt x="76" y="35"/>
                    <a:pt x="76" y="34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6" y="33"/>
                    <a:pt x="76" y="32"/>
                    <a:pt x="76" y="32"/>
                  </a:cubicBezTo>
                  <a:cubicBezTo>
                    <a:pt x="76" y="32"/>
                    <a:pt x="75" y="32"/>
                    <a:pt x="75" y="31"/>
                  </a:cubicBezTo>
                  <a:cubicBezTo>
                    <a:pt x="75" y="31"/>
                    <a:pt x="75" y="30"/>
                    <a:pt x="75" y="30"/>
                  </a:cubicBezTo>
                  <a:cubicBezTo>
                    <a:pt x="75" y="30"/>
                    <a:pt x="75" y="29"/>
                    <a:pt x="74" y="28"/>
                  </a:cubicBezTo>
                  <a:cubicBezTo>
                    <a:pt x="74" y="28"/>
                    <a:pt x="74" y="28"/>
                    <a:pt x="74" y="28"/>
                  </a:cubicBezTo>
                  <a:cubicBezTo>
                    <a:pt x="74" y="28"/>
                    <a:pt x="74" y="27"/>
                    <a:pt x="74" y="27"/>
                  </a:cubicBezTo>
                  <a:cubicBezTo>
                    <a:pt x="69" y="12"/>
                    <a:pt x="63" y="0"/>
                    <a:pt x="43" y="0"/>
                  </a:cubicBezTo>
                  <a:cubicBezTo>
                    <a:pt x="23" y="0"/>
                    <a:pt x="17" y="12"/>
                    <a:pt x="11" y="27"/>
                  </a:cubicBezTo>
                  <a:cubicBezTo>
                    <a:pt x="11" y="27"/>
                    <a:pt x="11" y="27"/>
                    <a:pt x="11" y="28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1" y="29"/>
                    <a:pt x="10" y="30"/>
                    <a:pt x="10" y="30"/>
                  </a:cubicBezTo>
                  <a:cubicBezTo>
                    <a:pt x="10" y="30"/>
                    <a:pt x="10" y="31"/>
                    <a:pt x="10" y="31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0" y="32"/>
                    <a:pt x="9" y="33"/>
                    <a:pt x="9" y="33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9" y="35"/>
                    <a:pt x="9" y="36"/>
                    <a:pt x="8" y="37"/>
                  </a:cubicBezTo>
                  <a:cubicBezTo>
                    <a:pt x="1" y="63"/>
                    <a:pt x="1" y="63"/>
                    <a:pt x="1" y="63"/>
                  </a:cubicBezTo>
                  <a:cubicBezTo>
                    <a:pt x="1" y="63"/>
                    <a:pt x="1" y="63"/>
                    <a:pt x="1" y="63"/>
                  </a:cubicBezTo>
                  <a:cubicBezTo>
                    <a:pt x="0" y="65"/>
                    <a:pt x="1" y="68"/>
                    <a:pt x="3" y="69"/>
                  </a:cubicBezTo>
                  <a:cubicBezTo>
                    <a:pt x="3" y="69"/>
                    <a:pt x="3" y="69"/>
                    <a:pt x="4" y="69"/>
                  </a:cubicBezTo>
                  <a:cubicBezTo>
                    <a:pt x="4" y="69"/>
                    <a:pt x="5" y="70"/>
                    <a:pt x="5" y="70"/>
                  </a:cubicBezTo>
                  <a:cubicBezTo>
                    <a:pt x="7" y="71"/>
                    <a:pt x="9" y="72"/>
                    <a:pt x="12" y="73"/>
                  </a:cubicBezTo>
                  <a:cubicBezTo>
                    <a:pt x="13" y="74"/>
                    <a:pt x="14" y="74"/>
                    <a:pt x="16" y="75"/>
                  </a:cubicBezTo>
                  <a:cubicBezTo>
                    <a:pt x="18" y="75"/>
                    <a:pt x="21" y="76"/>
                    <a:pt x="24" y="77"/>
                  </a:cubicBezTo>
                  <a:cubicBezTo>
                    <a:pt x="24" y="77"/>
                    <a:pt x="25" y="77"/>
                    <a:pt x="25" y="77"/>
                  </a:cubicBezTo>
                  <a:cubicBezTo>
                    <a:pt x="26" y="78"/>
                    <a:pt x="27" y="78"/>
                    <a:pt x="27" y="78"/>
                  </a:cubicBezTo>
                  <a:cubicBezTo>
                    <a:pt x="32" y="79"/>
                    <a:pt x="37" y="80"/>
                    <a:pt x="43" y="80"/>
                  </a:cubicBezTo>
                  <a:cubicBezTo>
                    <a:pt x="48" y="80"/>
                    <a:pt x="53" y="79"/>
                    <a:pt x="58" y="78"/>
                  </a:cubicBezTo>
                  <a:cubicBezTo>
                    <a:pt x="59" y="78"/>
                    <a:pt x="59" y="78"/>
                    <a:pt x="60" y="77"/>
                  </a:cubicBezTo>
                  <a:cubicBezTo>
                    <a:pt x="61" y="77"/>
                    <a:pt x="61" y="77"/>
                    <a:pt x="61" y="77"/>
                  </a:cubicBezTo>
                  <a:cubicBezTo>
                    <a:pt x="66" y="76"/>
                    <a:pt x="71" y="74"/>
                    <a:pt x="74" y="73"/>
                  </a:cubicBezTo>
                  <a:cubicBezTo>
                    <a:pt x="76" y="72"/>
                    <a:pt x="77" y="71"/>
                    <a:pt x="78" y="71"/>
                  </a:cubicBezTo>
                  <a:cubicBezTo>
                    <a:pt x="79" y="71"/>
                    <a:pt x="79" y="71"/>
                    <a:pt x="79" y="70"/>
                  </a:cubicBezTo>
                  <a:cubicBezTo>
                    <a:pt x="81" y="70"/>
                    <a:pt x="82" y="69"/>
                    <a:pt x="82" y="69"/>
                  </a:cubicBezTo>
                  <a:cubicBezTo>
                    <a:pt x="82" y="69"/>
                    <a:pt x="82" y="69"/>
                    <a:pt x="82" y="69"/>
                  </a:cubicBezTo>
                  <a:cubicBezTo>
                    <a:pt x="82" y="69"/>
                    <a:pt x="82" y="69"/>
                    <a:pt x="83" y="69"/>
                  </a:cubicBezTo>
                  <a:cubicBezTo>
                    <a:pt x="84" y="68"/>
                    <a:pt x="85" y="65"/>
                    <a:pt x="85" y="6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rgbClr val="000000"/>
                </a:solidFill>
                <a:latin typeface="Arial" charset="0"/>
                <a:ea typeface="宋体" pitchFamily="2" charset="-122"/>
              </a:endParaRPr>
            </a:p>
          </p:txBody>
        </p:sp>
      </p:grpSp>
      <p:sp>
        <p:nvSpPr>
          <p:cNvPr id="20522" name="PA_矩形 42"/>
          <p:cNvSpPr>
            <a:spLocks noChangeArrowheads="1"/>
          </p:cNvSpPr>
          <p:nvPr>
            <p:custDataLst>
              <p:tags r:id="rId18"/>
            </p:custDataLst>
          </p:nvPr>
        </p:nvSpPr>
        <p:spPr bwMode="auto">
          <a:xfrm>
            <a:off x="793752" y="4101043"/>
            <a:ext cx="2305049" cy="788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defTabSz="121917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067" b="1">
                <a:solidFill>
                  <a:srgbClr val="808080"/>
                </a:solidFill>
                <a:latin typeface="Arial" charset="0"/>
                <a:ea typeface="宋体" pitchFamily="2" charset="-122"/>
              </a:rPr>
              <a:t>TOPIC HEADER HERE</a:t>
            </a:r>
          </a:p>
          <a:p>
            <a:pPr defTabSz="121917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endParaRPr lang="zh-CN" altLang="en-US" sz="1067">
              <a:solidFill>
                <a:srgbClr val="808080"/>
              </a:solidFill>
              <a:latin typeface="Arial" charset="0"/>
              <a:ea typeface="宋体" pitchFamily="2" charset="-122"/>
            </a:endParaRPr>
          </a:p>
          <a:p>
            <a:pPr defTabSz="121917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067">
                <a:solidFill>
                  <a:srgbClr val="808080"/>
                </a:solidFill>
                <a:latin typeface="Arial" charset="0"/>
                <a:ea typeface="宋体" pitchFamily="2" charset="-122"/>
              </a:rPr>
              <a:t>We have many PowerPoint </a:t>
            </a:r>
            <a:r>
              <a:rPr lang="zh-CN" altLang="en-US" sz="1067">
                <a:solidFill>
                  <a:srgbClr val="808080"/>
                </a:solidFill>
                <a:latin typeface="Arial" charset="0"/>
                <a:ea typeface="宋体" pitchFamily="2" charset="-122"/>
              </a:rPr>
              <a:t>templates</a:t>
            </a:r>
            <a:r>
              <a:rPr lang="en-US" altLang="zh-CN" sz="1067">
                <a:solidFill>
                  <a:srgbClr val="808080"/>
                </a:solidFill>
                <a:latin typeface="Arial" charset="0"/>
                <a:ea typeface="宋体" pitchFamily="2" charset="-122"/>
              </a:rPr>
              <a:t> that has been specifically designed</a:t>
            </a:r>
            <a:r>
              <a:rPr lang="zh-CN" altLang="en-US" sz="1067">
                <a:solidFill>
                  <a:srgbClr val="808080"/>
                </a:solidFill>
                <a:latin typeface="Arial" charset="0"/>
                <a:ea typeface="宋体" pitchFamily="2" charset="-122"/>
              </a:rPr>
              <a:t>.</a:t>
            </a:r>
          </a:p>
        </p:txBody>
      </p:sp>
      <p:sp>
        <p:nvSpPr>
          <p:cNvPr id="20523" name="PA_矩形 43"/>
          <p:cNvSpPr>
            <a:spLocks noChangeArrowheads="1"/>
          </p:cNvSpPr>
          <p:nvPr>
            <p:custDataLst>
              <p:tags r:id="rId19"/>
            </p:custDataLst>
          </p:nvPr>
        </p:nvSpPr>
        <p:spPr bwMode="auto">
          <a:xfrm>
            <a:off x="8587317" y="2339976"/>
            <a:ext cx="2692400" cy="5911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defTabSz="121917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067" b="1" dirty="0">
                <a:solidFill>
                  <a:srgbClr val="C09CC2"/>
                </a:solidFill>
                <a:latin typeface="Arial" charset="0"/>
                <a:ea typeface="宋体" pitchFamily="2" charset="-122"/>
              </a:rPr>
              <a:t>TOPIC HEADER ONE</a:t>
            </a:r>
            <a:endParaRPr lang="zh-CN" altLang="en-US" sz="1067" dirty="0">
              <a:solidFill>
                <a:srgbClr val="C09CC2"/>
              </a:solidFill>
              <a:latin typeface="Arial" charset="0"/>
              <a:ea typeface="宋体" pitchFamily="2" charset="-122"/>
            </a:endParaRPr>
          </a:p>
          <a:p>
            <a:pPr defTabSz="121917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067" dirty="0">
                <a:solidFill>
                  <a:srgbClr val="808080"/>
                </a:solidFill>
                <a:latin typeface="Arial" charset="0"/>
                <a:ea typeface="宋体" pitchFamily="2" charset="-122"/>
              </a:rPr>
              <a:t>We have many PowerPoint </a:t>
            </a:r>
            <a:r>
              <a:rPr lang="zh-CN" altLang="en-US" sz="1067" dirty="0">
                <a:solidFill>
                  <a:srgbClr val="808080"/>
                </a:solidFill>
                <a:latin typeface="Arial" charset="0"/>
                <a:ea typeface="宋体" pitchFamily="2" charset="-122"/>
              </a:rPr>
              <a:t>templates</a:t>
            </a:r>
            <a:r>
              <a:rPr lang="en-US" altLang="zh-CN" sz="1067" dirty="0">
                <a:solidFill>
                  <a:srgbClr val="808080"/>
                </a:solidFill>
                <a:latin typeface="Arial" charset="0"/>
                <a:ea typeface="宋体" pitchFamily="2" charset="-122"/>
              </a:rPr>
              <a:t> that has been specifically designed</a:t>
            </a:r>
            <a:r>
              <a:rPr lang="zh-CN" altLang="en-US" sz="1067" dirty="0">
                <a:solidFill>
                  <a:srgbClr val="808080"/>
                </a:solidFill>
                <a:latin typeface="Arial" charset="0"/>
                <a:ea typeface="宋体" pitchFamily="2" charset="-122"/>
              </a:rPr>
              <a:t>.</a:t>
            </a:r>
          </a:p>
        </p:txBody>
      </p:sp>
      <p:sp>
        <p:nvSpPr>
          <p:cNvPr id="20524" name="PA_矩形 44"/>
          <p:cNvSpPr>
            <a:spLocks noChangeArrowheads="1"/>
          </p:cNvSpPr>
          <p:nvPr>
            <p:custDataLst>
              <p:tags r:id="rId20"/>
            </p:custDataLst>
          </p:nvPr>
        </p:nvSpPr>
        <p:spPr bwMode="auto">
          <a:xfrm>
            <a:off x="8587317" y="3296710"/>
            <a:ext cx="2692400" cy="5911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defTabSz="121917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067" b="1" dirty="0">
                <a:solidFill>
                  <a:srgbClr val="594D7B"/>
                </a:solidFill>
                <a:latin typeface="Arial" charset="0"/>
                <a:ea typeface="宋体" pitchFamily="2" charset="-122"/>
              </a:rPr>
              <a:t>TOPIC HEADER TWO</a:t>
            </a:r>
            <a:endParaRPr lang="zh-CN" altLang="en-US" sz="1067" dirty="0">
              <a:solidFill>
                <a:srgbClr val="594D7B"/>
              </a:solidFill>
              <a:latin typeface="Arial" charset="0"/>
              <a:ea typeface="宋体" pitchFamily="2" charset="-122"/>
            </a:endParaRPr>
          </a:p>
          <a:p>
            <a:pPr defTabSz="121917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067" dirty="0">
                <a:solidFill>
                  <a:srgbClr val="808080"/>
                </a:solidFill>
                <a:latin typeface="Arial" charset="0"/>
                <a:ea typeface="宋体" pitchFamily="2" charset="-122"/>
              </a:rPr>
              <a:t>We have many PowerPoint </a:t>
            </a:r>
            <a:r>
              <a:rPr lang="zh-CN" altLang="en-US" sz="1067" dirty="0">
                <a:solidFill>
                  <a:srgbClr val="808080"/>
                </a:solidFill>
                <a:latin typeface="Arial" charset="0"/>
                <a:ea typeface="宋体" pitchFamily="2" charset="-122"/>
              </a:rPr>
              <a:t>templates</a:t>
            </a:r>
            <a:r>
              <a:rPr lang="en-US" altLang="zh-CN" sz="1067" dirty="0">
                <a:solidFill>
                  <a:srgbClr val="808080"/>
                </a:solidFill>
                <a:latin typeface="Arial" charset="0"/>
                <a:ea typeface="宋体" pitchFamily="2" charset="-122"/>
              </a:rPr>
              <a:t> that has been specifically designed</a:t>
            </a:r>
            <a:r>
              <a:rPr lang="zh-CN" altLang="en-US" sz="1067" dirty="0">
                <a:solidFill>
                  <a:srgbClr val="808080"/>
                </a:solidFill>
                <a:latin typeface="Arial" charset="0"/>
                <a:ea typeface="宋体" pitchFamily="2" charset="-122"/>
              </a:rPr>
              <a:t>.</a:t>
            </a:r>
          </a:p>
        </p:txBody>
      </p:sp>
      <p:sp>
        <p:nvSpPr>
          <p:cNvPr id="20525" name="PA_矩形 45"/>
          <p:cNvSpPr>
            <a:spLocks noChangeArrowheads="1"/>
          </p:cNvSpPr>
          <p:nvPr>
            <p:custDataLst>
              <p:tags r:id="rId21"/>
            </p:custDataLst>
          </p:nvPr>
        </p:nvSpPr>
        <p:spPr bwMode="auto">
          <a:xfrm>
            <a:off x="8587317" y="4270376"/>
            <a:ext cx="2692400" cy="5911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defTabSz="121917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067" b="1" dirty="0">
                <a:solidFill>
                  <a:srgbClr val="E54B81"/>
                </a:solidFill>
                <a:latin typeface="Arial" charset="0"/>
                <a:ea typeface="宋体" pitchFamily="2" charset="-122"/>
              </a:rPr>
              <a:t>TOPIC HEADER THREE</a:t>
            </a:r>
            <a:endParaRPr lang="zh-CN" altLang="en-US" sz="1067" dirty="0">
              <a:solidFill>
                <a:srgbClr val="E54B81"/>
              </a:solidFill>
              <a:latin typeface="Arial" charset="0"/>
              <a:ea typeface="宋体" pitchFamily="2" charset="-122"/>
            </a:endParaRPr>
          </a:p>
          <a:p>
            <a:pPr defTabSz="121917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067" dirty="0">
                <a:solidFill>
                  <a:srgbClr val="808080"/>
                </a:solidFill>
                <a:latin typeface="Arial" charset="0"/>
                <a:ea typeface="宋体" pitchFamily="2" charset="-122"/>
              </a:rPr>
              <a:t>We have many PowerPoint </a:t>
            </a:r>
            <a:r>
              <a:rPr lang="zh-CN" altLang="en-US" sz="1067" dirty="0">
                <a:solidFill>
                  <a:srgbClr val="808080"/>
                </a:solidFill>
                <a:latin typeface="Arial" charset="0"/>
                <a:ea typeface="宋体" pitchFamily="2" charset="-122"/>
              </a:rPr>
              <a:t>templates</a:t>
            </a:r>
            <a:r>
              <a:rPr lang="en-US" altLang="zh-CN" sz="1067" dirty="0">
                <a:solidFill>
                  <a:srgbClr val="808080"/>
                </a:solidFill>
                <a:latin typeface="Arial" charset="0"/>
                <a:ea typeface="宋体" pitchFamily="2" charset="-122"/>
              </a:rPr>
              <a:t> that has been specifically designed</a:t>
            </a:r>
            <a:r>
              <a:rPr lang="zh-CN" altLang="en-US" sz="1067" dirty="0">
                <a:solidFill>
                  <a:srgbClr val="808080"/>
                </a:solidFill>
                <a:latin typeface="Arial" charset="0"/>
                <a:ea typeface="宋体" pitchFamily="2" charset="-122"/>
              </a:rPr>
              <a:t>.</a:t>
            </a:r>
          </a:p>
        </p:txBody>
      </p:sp>
      <p:sp>
        <p:nvSpPr>
          <p:cNvPr id="20526" name="PA_矩形 46"/>
          <p:cNvSpPr>
            <a:spLocks noChangeArrowheads="1"/>
          </p:cNvSpPr>
          <p:nvPr>
            <p:custDataLst>
              <p:tags r:id="rId22"/>
            </p:custDataLst>
          </p:nvPr>
        </p:nvSpPr>
        <p:spPr bwMode="auto">
          <a:xfrm>
            <a:off x="8587317" y="5210176"/>
            <a:ext cx="2692400" cy="5911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defTabSz="121917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067" b="1" dirty="0">
                <a:solidFill>
                  <a:srgbClr val="9DD53E"/>
                </a:solidFill>
                <a:latin typeface="Arial" charset="0"/>
                <a:ea typeface="宋体" pitchFamily="2" charset="-122"/>
              </a:rPr>
              <a:t>TOPIC HEADER FOUR</a:t>
            </a:r>
            <a:endParaRPr lang="zh-CN" altLang="en-US" sz="1067" dirty="0">
              <a:solidFill>
                <a:srgbClr val="9DD53E"/>
              </a:solidFill>
              <a:latin typeface="Arial" charset="0"/>
              <a:ea typeface="宋体" pitchFamily="2" charset="-122"/>
            </a:endParaRPr>
          </a:p>
          <a:p>
            <a:pPr defTabSz="121917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067" dirty="0">
                <a:solidFill>
                  <a:srgbClr val="808080"/>
                </a:solidFill>
                <a:latin typeface="Arial" charset="0"/>
                <a:ea typeface="宋体" pitchFamily="2" charset="-122"/>
              </a:rPr>
              <a:t>We have many PowerPoint </a:t>
            </a:r>
            <a:r>
              <a:rPr lang="zh-CN" altLang="en-US" sz="1067" dirty="0">
                <a:solidFill>
                  <a:srgbClr val="808080"/>
                </a:solidFill>
                <a:latin typeface="Arial" charset="0"/>
                <a:ea typeface="宋体" pitchFamily="2" charset="-122"/>
              </a:rPr>
              <a:t>templates</a:t>
            </a:r>
            <a:r>
              <a:rPr lang="en-US" altLang="zh-CN" sz="1067" dirty="0">
                <a:solidFill>
                  <a:srgbClr val="808080"/>
                </a:solidFill>
                <a:latin typeface="Arial" charset="0"/>
                <a:ea typeface="宋体" pitchFamily="2" charset="-122"/>
              </a:rPr>
              <a:t> that has been specifically designed</a:t>
            </a:r>
            <a:r>
              <a:rPr lang="zh-CN" altLang="en-US" sz="1067" dirty="0">
                <a:solidFill>
                  <a:srgbClr val="808080"/>
                </a:solidFill>
                <a:latin typeface="Arial" charset="0"/>
                <a:ea typeface="宋体" pitchFamily="2" charset="-122"/>
              </a:rPr>
              <a:t>.</a:t>
            </a:r>
          </a:p>
        </p:txBody>
      </p:sp>
      <p:sp>
        <p:nvSpPr>
          <p:cNvPr id="45" name="PA_文本框 42"/>
          <p:cNvSpPr txBox="1">
            <a:spLocks noChangeArrowheads="1"/>
          </p:cNvSpPr>
          <p:nvPr>
            <p:custDataLst>
              <p:tags r:id="rId23"/>
            </p:custDataLst>
          </p:nvPr>
        </p:nvSpPr>
        <p:spPr bwMode="auto">
          <a:xfrm>
            <a:off x="1103446" y="429616"/>
            <a:ext cx="4057906" cy="379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867" b="1" dirty="0">
                <a:latin typeface="Arial" charset="0"/>
                <a:ea typeface="宋体" pitchFamily="2" charset="-122"/>
              </a:rPr>
              <a:t>WRITE YOUR GREAT TITLE HERE</a:t>
            </a:r>
          </a:p>
        </p:txBody>
      </p:sp>
      <p:sp>
        <p:nvSpPr>
          <p:cNvPr id="46" name="PA_文本框 43"/>
          <p:cNvSpPr txBox="1">
            <a:spLocks noChangeArrowheads="1"/>
          </p:cNvSpPr>
          <p:nvPr>
            <p:custDataLst>
              <p:tags r:id="rId24"/>
            </p:custDataLst>
          </p:nvPr>
        </p:nvSpPr>
        <p:spPr bwMode="auto">
          <a:xfrm>
            <a:off x="1103445" y="707073"/>
            <a:ext cx="2560316" cy="256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067" dirty="0">
                <a:solidFill>
                  <a:srgbClr val="808080"/>
                </a:solidFill>
                <a:latin typeface="Arial" charset="0"/>
                <a:ea typeface="宋体" pitchFamily="2" charset="-122"/>
              </a:rPr>
              <a:t>This is a good space for a short subtitle</a:t>
            </a:r>
          </a:p>
        </p:txBody>
      </p:sp>
      <p:pic>
        <p:nvPicPr>
          <p:cNvPr id="59" name="图片 58">
            <a:extLst>
              <a:ext uri="{FF2B5EF4-FFF2-40B4-BE49-F238E27FC236}">
                <a16:creationId xmlns:a16="http://schemas.microsoft.com/office/drawing/2014/main" id="{7C0EB749-AF1A-4FEE-8892-620014AB8FA8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147" y="146919"/>
            <a:ext cx="858297" cy="945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065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randomBar dir="vert"/>
      </p:transition>
    </mc:Choice>
    <mc:Fallback xmlns="">
      <p:transition spd="slow" advClick="0" advTm="0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#ppt_h/2*((1.5-1.5*$)^3-(1.5-1.5*$)^2)*8/9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#ppt_h/2*((1.5-1.5*$)^3-(1.5-1.5*$)^2)*8/9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#ppt_h/2*((1.5-1.5*$)^3-(1.5-1.5*$)^2)*8/9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#ppt_h/2*((1.5-1.5*$)^3-(1.5-1.5*$)^2)*8/9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#ppt_h/2*((1.5-1.5*$)^3-(1.5-1.5*$)^2)*8/9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#ppt_h/2*((1.5-1.5*$)^3-(1.5-1.5*$)^2)*8/9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#ppt_h/2*((1.5-1.5*$)^3-(1.5-1.5*$)^2)*8/9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#ppt_h/2*((1.5-1.5*$)^3-(1.5-1.5*$)^2)*8/9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#ppt_h/2*((1.5-1.5*$)^3-(1.5-1.5*$)^2)*8/9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#ppt_h/2*((1.5-1.5*$)^3-(1.5-1.5*$)^2)*8/9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#ppt_h/2*((1.5-1.5*$)^3-(1.5-1.5*$)^2)*8/9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5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#ppt_h/2*((1.5-1.5*$)^3-(1.5-1.5*$)^2)*8/9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5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#ppt_h/2*((1.5-1.5*$)^3-(1.5-1.5*$)^2)*8/9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5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#ppt_h/2*((1.5-1.5*$)^3-(1.5-1.5*$)^2)*8/9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#ppt_h/2*((1.5-1.5*$)^3-(1.5-1.5*$)^2)*8/9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#ppt_h/2*((1.5-1.5*$)^3-(1.5-1.5*$)^2)*8/9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#ppt_h/2*((1.5-1.5*$)^3-(1.5-1.5*$)^2)*8/9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#ppt_h/2*((1.5-1.5*$)^3-(1.5-1.5*$)^2)*8/9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#ppt_h/2*((1.5-1.5*$)^3-(1.5-1.5*$)^2)*8/9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8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#ppt_h/2*((1.5-1.5*$)^3-(1.5-1.5*$)^2)*8/9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8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#ppt_h/2*((1.5-1.5*$)^3-(1.5-1.5*$)^2)*8/9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9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#ppt_h/2*((1.5-1.5*$)^3-(1.5-1.5*$)^2)*8/9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9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#ppt_h/2*((1.5-1.5*$)^3-(1.5-1.5*$)^2)*8/9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9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#ppt_h/2*((1.5-1.5*$)^3-(1.5-1.5*$)^2)*8/9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89" grpId="0" animBg="1"/>
      <p:bldP spid="20490" grpId="0" animBg="1" autoUpdateAnimBg="0"/>
      <p:bldP spid="20491" grpId="0" animBg="1"/>
      <p:bldP spid="20492" grpId="0" animBg="1"/>
      <p:bldP spid="20493" grpId="0" animBg="1"/>
      <p:bldP spid="20494" grpId="0" animBg="1"/>
      <p:bldP spid="20495" grpId="0" animBg="1"/>
      <p:bldP spid="20496" grpId="0" animBg="1"/>
      <p:bldP spid="20497" grpId="0" animBg="1"/>
      <p:bldP spid="20498" grpId="0" animBg="1"/>
      <p:bldP spid="20511" grpId="0" animBg="1"/>
      <p:bldP spid="20522" grpId="0"/>
      <p:bldP spid="20523" grpId="0"/>
      <p:bldP spid="20524" grpId="0" animBg="1" autoUpdateAnimBg="0"/>
      <p:bldP spid="20525" grpId="0"/>
      <p:bldP spid="20526" grpId="0"/>
      <p:bldP spid="45" grpId="0"/>
      <p:bldP spid="4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50" name="PA_矩形 50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422400" y="1412877"/>
            <a:ext cx="2288117" cy="2281767"/>
          </a:xfrm>
          <a:prstGeom prst="rect">
            <a:avLst/>
          </a:prstGeom>
          <a:solidFill>
            <a:srgbClr val="C09CC2"/>
          </a:solidFill>
          <a:ln>
            <a:noFill/>
          </a:ln>
        </p:spPr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srgbClr val="000000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25651" name="PA_矩形 51" descr="sy_64934932458副本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422400" y="3694643"/>
            <a:ext cx="2288117" cy="2281767"/>
          </a:xfrm>
          <a:prstGeom prst="rect">
            <a:avLst/>
          </a:prstGeom>
          <a:blipFill dpi="0" rotWithShape="1">
            <a:blip r:embed="rId11"/>
            <a:srcRect/>
            <a:stretch>
              <a:fillRect r="-15987"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srgbClr val="000000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25652" name="PA_矩形 52" descr="sy_20111224160806078015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3774018" y="1412877"/>
            <a:ext cx="2288116" cy="2281767"/>
          </a:xfrm>
          <a:prstGeom prst="rect">
            <a:avLst/>
          </a:prstGeom>
          <a:blipFill dpi="0" rotWithShape="1">
            <a:blip r:embed="rId12"/>
            <a:srcRect/>
            <a:stretch>
              <a:fillRect b="-29693"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srgbClr val="000000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25653" name="PA_矩形 53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3774018" y="3694643"/>
            <a:ext cx="2288116" cy="2281767"/>
          </a:xfrm>
          <a:prstGeom prst="rect">
            <a:avLst/>
          </a:prstGeom>
          <a:solidFill>
            <a:srgbClr val="594D7B"/>
          </a:solidFill>
          <a:ln>
            <a:noFill/>
          </a:ln>
        </p:spPr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srgbClr val="000000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25654" name="PA_任意多边形 54" descr="17957756_101728372001_2副本"/>
          <p:cNvSpPr/>
          <p:nvPr>
            <p:custDataLst>
              <p:tags r:id="rId5"/>
            </p:custDataLst>
          </p:nvPr>
        </p:nvSpPr>
        <p:spPr bwMode="auto">
          <a:xfrm>
            <a:off x="6125634" y="1412876"/>
            <a:ext cx="4643967" cy="4563533"/>
          </a:xfrm>
          <a:custGeom>
            <a:avLst/>
            <a:gdLst>
              <a:gd name="T0" fmla="*/ 0 w 2507"/>
              <a:gd name="T1" fmla="*/ 0 h 2464"/>
              <a:gd name="T2" fmla="*/ 0 w 2507"/>
              <a:gd name="T3" fmla="*/ 1232 h 2464"/>
              <a:gd name="T4" fmla="*/ 0 w 2507"/>
              <a:gd name="T5" fmla="*/ 2464 h 2464"/>
              <a:gd name="T6" fmla="*/ 2507 w 2507"/>
              <a:gd name="T7" fmla="*/ 2464 h 2464"/>
              <a:gd name="T8" fmla="*/ 2507 w 2507"/>
              <a:gd name="T9" fmla="*/ 1232 h 2464"/>
              <a:gd name="T10" fmla="*/ 2507 w 2507"/>
              <a:gd name="T11" fmla="*/ 0 h 2464"/>
              <a:gd name="T12" fmla="*/ 0 w 2507"/>
              <a:gd name="T13" fmla="*/ 0 h 24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507" h="2464">
                <a:moveTo>
                  <a:pt x="0" y="0"/>
                </a:moveTo>
                <a:lnTo>
                  <a:pt x="0" y="1232"/>
                </a:lnTo>
                <a:lnTo>
                  <a:pt x="0" y="2464"/>
                </a:lnTo>
                <a:lnTo>
                  <a:pt x="2507" y="2464"/>
                </a:lnTo>
                <a:lnTo>
                  <a:pt x="2507" y="1232"/>
                </a:lnTo>
                <a:lnTo>
                  <a:pt x="2507" y="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13"/>
            <a:srcRect/>
            <a:stretch>
              <a:fillRect b="-2240"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srgbClr val="000000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25655" name="PA_矩形 55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653118" y="1893360"/>
            <a:ext cx="1824567" cy="13546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 defTabSz="121917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333" b="1">
                <a:solidFill>
                  <a:srgbClr val="FFFFFF"/>
                </a:solidFill>
                <a:latin typeface="Arial" charset="0"/>
                <a:ea typeface="宋体" pitchFamily="2" charset="-122"/>
              </a:rPr>
              <a:t>Option 01</a:t>
            </a:r>
          </a:p>
          <a:p>
            <a:pPr algn="ctr" defTabSz="1219170" fontAlgn="base">
              <a:spcBef>
                <a:spcPct val="0"/>
              </a:spcBef>
              <a:spcAft>
                <a:spcPct val="0"/>
              </a:spcAft>
            </a:pPr>
            <a:endParaRPr lang="en-US" altLang="zh-CN" sz="1067">
              <a:solidFill>
                <a:srgbClr val="FFFFFF"/>
              </a:solidFill>
              <a:latin typeface="Arial" charset="0"/>
              <a:ea typeface="宋体" pitchFamily="2" charset="-122"/>
            </a:endParaRPr>
          </a:p>
          <a:p>
            <a:pPr algn="ctr" defTabSz="121917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067">
                <a:solidFill>
                  <a:srgbClr val="FFFFFF"/>
                </a:solidFill>
                <a:latin typeface="Arial" charset="0"/>
                <a:ea typeface="宋体" pitchFamily="2" charset="-122"/>
              </a:rPr>
              <a:t>We have many PowerPoint </a:t>
            </a:r>
            <a:r>
              <a:rPr lang="zh-CN" altLang="en-US" sz="1067">
                <a:solidFill>
                  <a:srgbClr val="FFFFFF"/>
                </a:solidFill>
                <a:latin typeface="Arial" charset="0"/>
                <a:ea typeface="宋体" pitchFamily="2" charset="-122"/>
              </a:rPr>
              <a:t>templates</a:t>
            </a:r>
            <a:r>
              <a:rPr lang="en-US" altLang="zh-CN" sz="1067">
                <a:solidFill>
                  <a:srgbClr val="FFFFFF"/>
                </a:solidFill>
                <a:latin typeface="Arial" charset="0"/>
                <a:ea typeface="宋体" pitchFamily="2" charset="-122"/>
              </a:rPr>
              <a:t> that has been specifically designed to help anyone that is stepping into the world of PowerPoint for the very first time.</a:t>
            </a:r>
            <a:endParaRPr lang="zh-CN" altLang="en-US" sz="1067">
              <a:solidFill>
                <a:srgbClr val="FFFFFF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25656" name="PA_矩形 56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4015318" y="4204760"/>
            <a:ext cx="1824567" cy="13546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 defTabSz="121917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333" b="1">
                <a:solidFill>
                  <a:srgbClr val="FFFFFF"/>
                </a:solidFill>
                <a:latin typeface="Arial" charset="0"/>
                <a:ea typeface="宋体" pitchFamily="2" charset="-122"/>
              </a:rPr>
              <a:t>Option 02</a:t>
            </a:r>
          </a:p>
          <a:p>
            <a:pPr algn="ctr" defTabSz="1219170" fontAlgn="base">
              <a:spcBef>
                <a:spcPct val="0"/>
              </a:spcBef>
              <a:spcAft>
                <a:spcPct val="0"/>
              </a:spcAft>
            </a:pPr>
            <a:endParaRPr lang="en-US" altLang="zh-CN" sz="1067">
              <a:solidFill>
                <a:srgbClr val="FFFFFF"/>
              </a:solidFill>
              <a:latin typeface="Arial" charset="0"/>
              <a:ea typeface="宋体" pitchFamily="2" charset="-122"/>
            </a:endParaRPr>
          </a:p>
          <a:p>
            <a:pPr algn="ctr" defTabSz="121917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067">
                <a:solidFill>
                  <a:srgbClr val="FFFFFF"/>
                </a:solidFill>
                <a:latin typeface="Arial" charset="0"/>
                <a:ea typeface="宋体" pitchFamily="2" charset="-122"/>
              </a:rPr>
              <a:t>We have many PowerPoint </a:t>
            </a:r>
            <a:r>
              <a:rPr lang="zh-CN" altLang="en-US" sz="1067">
                <a:solidFill>
                  <a:srgbClr val="FFFFFF"/>
                </a:solidFill>
                <a:latin typeface="Arial" charset="0"/>
                <a:ea typeface="宋体" pitchFamily="2" charset="-122"/>
              </a:rPr>
              <a:t>templates</a:t>
            </a:r>
            <a:r>
              <a:rPr lang="en-US" altLang="zh-CN" sz="1067">
                <a:solidFill>
                  <a:srgbClr val="FFFFFF"/>
                </a:solidFill>
                <a:latin typeface="Arial" charset="0"/>
                <a:ea typeface="宋体" pitchFamily="2" charset="-122"/>
              </a:rPr>
              <a:t> that has been specifically designed to help anyone that is stepping into the world of PowerPoint for the very first time.</a:t>
            </a:r>
            <a:endParaRPr lang="zh-CN" altLang="en-US" sz="1067">
              <a:solidFill>
                <a:srgbClr val="FFFFFF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18" name="PA_文本框 42"/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1103446" y="429616"/>
            <a:ext cx="4057906" cy="379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867" b="1" dirty="0">
                <a:latin typeface="Arial" charset="0"/>
                <a:ea typeface="宋体" pitchFamily="2" charset="-122"/>
              </a:rPr>
              <a:t>WRITE YOUR GREAT TITLE HERE</a:t>
            </a:r>
          </a:p>
        </p:txBody>
      </p:sp>
      <p:sp>
        <p:nvSpPr>
          <p:cNvPr id="19" name="PA_文本框 43"/>
          <p:cNvSpPr txBox="1"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1103445" y="707073"/>
            <a:ext cx="2560316" cy="256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067" dirty="0">
                <a:solidFill>
                  <a:srgbClr val="808080"/>
                </a:solidFill>
                <a:latin typeface="Arial" charset="0"/>
                <a:ea typeface="宋体" pitchFamily="2" charset="-122"/>
              </a:rPr>
              <a:t>This is a good space for a short subtitle</a:t>
            </a:r>
          </a:p>
        </p:txBody>
      </p:sp>
      <p:pic>
        <p:nvPicPr>
          <p:cNvPr id="32" name="图片 31">
            <a:extLst>
              <a:ext uri="{FF2B5EF4-FFF2-40B4-BE49-F238E27FC236}">
                <a16:creationId xmlns:a16="http://schemas.microsoft.com/office/drawing/2014/main" id="{7C478451-DE6A-45EA-865A-5656A6DA003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147" y="146919"/>
            <a:ext cx="858297" cy="945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159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randomBar dir="vert"/>
      </p:transition>
    </mc:Choice>
    <mc:Fallback xmlns="">
      <p:transition spd="slow" advClick="0" advTm="0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#ppt_h/2*((1.5-1.5*$)^3-(1.5-1.5*$)^2)*8/9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#ppt_h/2*((1.5-1.5*$)^3-(1.5-1.5*$)^2)*8/9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#ppt_h/2*((1.5-1.5*$)^3-(1.5-1.5*$)^2)*8/9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#ppt_h/2*((1.5-1.5*$)^3-(1.5-1.5*$)^2)*8/9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#ppt_h/2*((1.5-1.5*$)^3-(1.5-1.5*$)^2)*8/9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#ppt_h/2*((1.5-1.5*$)^3-(1.5-1.5*$)^2)*8/9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#ppt_h/2*((1.5-1.5*$)^3-(1.5-1.5*$)^2)*8/9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#ppt_h/2*((1.5-1.5*$)^3-(1.5-1.5*$)^2)*8/9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#ppt_h/2*((1.5-1.5*$)^3-(1.5-1.5*$)^2)*8/9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50" grpId="0" animBg="1"/>
      <p:bldP spid="25651" grpId="0" animBg="1"/>
      <p:bldP spid="25652" grpId="0" animBg="1"/>
      <p:bldP spid="25653" grpId="0" animBg="1"/>
      <p:bldP spid="25654" grpId="0" animBg="1"/>
      <p:bldP spid="25655" grpId="0"/>
      <p:bldP spid="25656" grpId="0"/>
      <p:bldP spid="18" grpId="0"/>
      <p:bldP spid="1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734" name="PA_组合 38"/>
          <p:cNvGrpSpPr/>
          <p:nvPr>
            <p:custDataLst>
              <p:tags r:id="rId1"/>
            </p:custDataLst>
          </p:nvPr>
        </p:nvGrpSpPr>
        <p:grpSpPr bwMode="auto">
          <a:xfrm>
            <a:off x="3930651" y="2469092"/>
            <a:ext cx="4330700" cy="2802467"/>
            <a:chOff x="1856" y="1075"/>
            <a:chExt cx="2046" cy="1324"/>
          </a:xfrm>
        </p:grpSpPr>
        <p:sp>
          <p:nvSpPr>
            <p:cNvPr id="29735" name="Freeform 39"/>
            <p:cNvSpPr/>
            <p:nvPr/>
          </p:nvSpPr>
          <p:spPr bwMode="auto">
            <a:xfrm>
              <a:off x="2879" y="1075"/>
              <a:ext cx="664" cy="1324"/>
            </a:xfrm>
            <a:custGeom>
              <a:avLst/>
              <a:gdLst>
                <a:gd name="T0" fmla="*/ 0 w 347"/>
                <a:gd name="T1" fmla="*/ 0 h 693"/>
                <a:gd name="T2" fmla="*/ 0 w 347"/>
                <a:gd name="T3" fmla="*/ 122 h 693"/>
                <a:gd name="T4" fmla="*/ 225 w 347"/>
                <a:gd name="T5" fmla="*/ 347 h 693"/>
                <a:gd name="T6" fmla="*/ 0 w 347"/>
                <a:gd name="T7" fmla="*/ 572 h 693"/>
                <a:gd name="T8" fmla="*/ 0 w 347"/>
                <a:gd name="T9" fmla="*/ 693 h 693"/>
                <a:gd name="T10" fmla="*/ 347 w 347"/>
                <a:gd name="T11" fmla="*/ 347 h 693"/>
                <a:gd name="T12" fmla="*/ 0 w 347"/>
                <a:gd name="T13" fmla="*/ 0 h 6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7" h="693">
                  <a:moveTo>
                    <a:pt x="0" y="0"/>
                  </a:moveTo>
                  <a:cubicBezTo>
                    <a:pt x="0" y="122"/>
                    <a:pt x="0" y="122"/>
                    <a:pt x="0" y="122"/>
                  </a:cubicBezTo>
                  <a:cubicBezTo>
                    <a:pt x="125" y="122"/>
                    <a:pt x="225" y="222"/>
                    <a:pt x="225" y="347"/>
                  </a:cubicBezTo>
                  <a:cubicBezTo>
                    <a:pt x="225" y="471"/>
                    <a:pt x="125" y="572"/>
                    <a:pt x="0" y="572"/>
                  </a:cubicBezTo>
                  <a:cubicBezTo>
                    <a:pt x="0" y="693"/>
                    <a:pt x="0" y="693"/>
                    <a:pt x="0" y="693"/>
                  </a:cubicBezTo>
                  <a:cubicBezTo>
                    <a:pt x="192" y="693"/>
                    <a:pt x="347" y="538"/>
                    <a:pt x="347" y="347"/>
                  </a:cubicBezTo>
                  <a:cubicBezTo>
                    <a:pt x="347" y="155"/>
                    <a:pt x="192" y="0"/>
                    <a:pt x="0" y="0"/>
                  </a:cubicBezTo>
                  <a:close/>
                </a:path>
              </a:pathLst>
            </a:custGeom>
            <a:solidFill>
              <a:srgbClr val="9DD5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rgbClr val="000000"/>
                </a:solidFill>
                <a:latin typeface="Arial" charset="0"/>
                <a:ea typeface="宋体" pitchFamily="2" charset="-122"/>
              </a:endParaRPr>
            </a:p>
          </p:txBody>
        </p:sp>
        <p:sp>
          <p:nvSpPr>
            <p:cNvPr id="29736" name="Freeform 40"/>
            <p:cNvSpPr/>
            <p:nvPr/>
          </p:nvSpPr>
          <p:spPr bwMode="auto">
            <a:xfrm>
              <a:off x="2217" y="1075"/>
              <a:ext cx="662" cy="1324"/>
            </a:xfrm>
            <a:custGeom>
              <a:avLst/>
              <a:gdLst>
                <a:gd name="T0" fmla="*/ 121 w 346"/>
                <a:gd name="T1" fmla="*/ 347 h 693"/>
                <a:gd name="T2" fmla="*/ 346 w 346"/>
                <a:gd name="T3" fmla="*/ 122 h 693"/>
                <a:gd name="T4" fmla="*/ 346 w 346"/>
                <a:gd name="T5" fmla="*/ 0 h 693"/>
                <a:gd name="T6" fmla="*/ 0 w 346"/>
                <a:gd name="T7" fmla="*/ 347 h 693"/>
                <a:gd name="T8" fmla="*/ 346 w 346"/>
                <a:gd name="T9" fmla="*/ 693 h 693"/>
                <a:gd name="T10" fmla="*/ 346 w 346"/>
                <a:gd name="T11" fmla="*/ 572 h 693"/>
                <a:gd name="T12" fmla="*/ 121 w 346"/>
                <a:gd name="T13" fmla="*/ 347 h 6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6" h="693">
                  <a:moveTo>
                    <a:pt x="121" y="347"/>
                  </a:moveTo>
                  <a:cubicBezTo>
                    <a:pt x="121" y="222"/>
                    <a:pt x="222" y="122"/>
                    <a:pt x="346" y="122"/>
                  </a:cubicBezTo>
                  <a:cubicBezTo>
                    <a:pt x="346" y="0"/>
                    <a:pt x="346" y="0"/>
                    <a:pt x="346" y="0"/>
                  </a:cubicBezTo>
                  <a:cubicBezTo>
                    <a:pt x="155" y="0"/>
                    <a:pt x="0" y="155"/>
                    <a:pt x="0" y="347"/>
                  </a:cubicBezTo>
                  <a:cubicBezTo>
                    <a:pt x="0" y="538"/>
                    <a:pt x="155" y="693"/>
                    <a:pt x="346" y="693"/>
                  </a:cubicBezTo>
                  <a:cubicBezTo>
                    <a:pt x="346" y="572"/>
                    <a:pt x="346" y="572"/>
                    <a:pt x="346" y="572"/>
                  </a:cubicBezTo>
                  <a:cubicBezTo>
                    <a:pt x="222" y="572"/>
                    <a:pt x="121" y="471"/>
                    <a:pt x="121" y="347"/>
                  </a:cubicBezTo>
                  <a:close/>
                </a:path>
              </a:pathLst>
            </a:custGeom>
            <a:solidFill>
              <a:srgbClr val="594D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rgbClr val="000000"/>
                </a:solidFill>
                <a:latin typeface="Arial" charset="0"/>
                <a:ea typeface="宋体" pitchFamily="2" charset="-122"/>
              </a:endParaRPr>
            </a:p>
          </p:txBody>
        </p:sp>
        <p:sp>
          <p:nvSpPr>
            <p:cNvPr id="29737" name="Freeform 41"/>
            <p:cNvSpPr/>
            <p:nvPr/>
          </p:nvSpPr>
          <p:spPr bwMode="auto">
            <a:xfrm>
              <a:off x="2449" y="1308"/>
              <a:ext cx="430" cy="860"/>
            </a:xfrm>
            <a:custGeom>
              <a:avLst/>
              <a:gdLst>
                <a:gd name="T0" fmla="*/ 0 w 225"/>
                <a:gd name="T1" fmla="*/ 225 h 450"/>
                <a:gd name="T2" fmla="*/ 225 w 225"/>
                <a:gd name="T3" fmla="*/ 450 h 450"/>
                <a:gd name="T4" fmla="*/ 225 w 225"/>
                <a:gd name="T5" fmla="*/ 0 h 450"/>
                <a:gd name="T6" fmla="*/ 0 w 225"/>
                <a:gd name="T7" fmla="*/ 225 h 4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5" h="450">
                  <a:moveTo>
                    <a:pt x="0" y="225"/>
                  </a:moveTo>
                  <a:cubicBezTo>
                    <a:pt x="0" y="349"/>
                    <a:pt x="101" y="450"/>
                    <a:pt x="225" y="450"/>
                  </a:cubicBezTo>
                  <a:cubicBezTo>
                    <a:pt x="225" y="0"/>
                    <a:pt x="225" y="0"/>
                    <a:pt x="225" y="0"/>
                  </a:cubicBezTo>
                  <a:cubicBezTo>
                    <a:pt x="101" y="0"/>
                    <a:pt x="0" y="100"/>
                    <a:pt x="0" y="225"/>
                  </a:cubicBezTo>
                  <a:close/>
                </a:path>
              </a:pathLst>
            </a:custGeom>
            <a:solidFill>
              <a:srgbClr val="C09C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rgbClr val="000000"/>
                </a:solidFill>
                <a:latin typeface="Arial" charset="0"/>
                <a:ea typeface="宋体" pitchFamily="2" charset="-122"/>
              </a:endParaRPr>
            </a:p>
          </p:txBody>
        </p:sp>
        <p:sp>
          <p:nvSpPr>
            <p:cNvPr id="29738" name="Freeform 42"/>
            <p:cNvSpPr/>
            <p:nvPr/>
          </p:nvSpPr>
          <p:spPr bwMode="auto">
            <a:xfrm>
              <a:off x="2879" y="1308"/>
              <a:ext cx="430" cy="860"/>
            </a:xfrm>
            <a:custGeom>
              <a:avLst/>
              <a:gdLst>
                <a:gd name="T0" fmla="*/ 225 w 225"/>
                <a:gd name="T1" fmla="*/ 225 h 450"/>
                <a:gd name="T2" fmla="*/ 0 w 225"/>
                <a:gd name="T3" fmla="*/ 0 h 450"/>
                <a:gd name="T4" fmla="*/ 0 w 225"/>
                <a:gd name="T5" fmla="*/ 450 h 450"/>
                <a:gd name="T6" fmla="*/ 225 w 225"/>
                <a:gd name="T7" fmla="*/ 225 h 4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5" h="450">
                  <a:moveTo>
                    <a:pt x="225" y="225"/>
                  </a:moveTo>
                  <a:cubicBezTo>
                    <a:pt x="225" y="100"/>
                    <a:pt x="125" y="0"/>
                    <a:pt x="0" y="0"/>
                  </a:cubicBezTo>
                  <a:cubicBezTo>
                    <a:pt x="0" y="450"/>
                    <a:pt x="0" y="450"/>
                    <a:pt x="0" y="450"/>
                  </a:cubicBezTo>
                  <a:cubicBezTo>
                    <a:pt x="125" y="450"/>
                    <a:pt x="225" y="349"/>
                    <a:pt x="225" y="225"/>
                  </a:cubicBezTo>
                  <a:close/>
                </a:path>
              </a:pathLst>
            </a:custGeom>
            <a:solidFill>
              <a:srgbClr val="E54B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rgbClr val="000000"/>
                </a:solidFill>
                <a:latin typeface="Arial" charset="0"/>
                <a:ea typeface="宋体" pitchFamily="2" charset="-122"/>
              </a:endParaRPr>
            </a:p>
          </p:txBody>
        </p:sp>
        <p:sp>
          <p:nvSpPr>
            <p:cNvPr id="29739" name="Oval 43"/>
            <p:cNvSpPr>
              <a:spLocks noChangeArrowheads="1"/>
            </p:cNvSpPr>
            <p:nvPr/>
          </p:nvSpPr>
          <p:spPr bwMode="auto">
            <a:xfrm>
              <a:off x="2680" y="1539"/>
              <a:ext cx="398" cy="397"/>
            </a:xfrm>
            <a:prstGeom prst="ellipse">
              <a:avLst/>
            </a:pr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rgbClr val="000000"/>
                </a:solidFill>
                <a:latin typeface="Arial" charset="0"/>
                <a:ea typeface="宋体" pitchFamily="2" charset="-122"/>
              </a:endParaRPr>
            </a:p>
          </p:txBody>
        </p:sp>
        <p:sp>
          <p:nvSpPr>
            <p:cNvPr id="29740" name="Freeform 44"/>
            <p:cNvSpPr>
              <a:spLocks noEditPoints="1"/>
            </p:cNvSpPr>
            <p:nvPr/>
          </p:nvSpPr>
          <p:spPr bwMode="auto">
            <a:xfrm>
              <a:off x="2780" y="1636"/>
              <a:ext cx="201" cy="201"/>
            </a:xfrm>
            <a:custGeom>
              <a:avLst/>
              <a:gdLst>
                <a:gd name="T0" fmla="*/ 87 w 105"/>
                <a:gd name="T1" fmla="*/ 1 h 105"/>
                <a:gd name="T2" fmla="*/ 91 w 105"/>
                <a:gd name="T3" fmla="*/ 2 h 105"/>
                <a:gd name="T4" fmla="*/ 91 w 105"/>
                <a:gd name="T5" fmla="*/ 2 h 105"/>
                <a:gd name="T6" fmla="*/ 103 w 105"/>
                <a:gd name="T7" fmla="*/ 14 h 105"/>
                <a:gd name="T8" fmla="*/ 103 w 105"/>
                <a:gd name="T9" fmla="*/ 14 h 105"/>
                <a:gd name="T10" fmla="*/ 104 w 105"/>
                <a:gd name="T11" fmla="*/ 18 h 105"/>
                <a:gd name="T12" fmla="*/ 88 w 105"/>
                <a:gd name="T13" fmla="*/ 32 h 105"/>
                <a:gd name="T14" fmla="*/ 77 w 105"/>
                <a:gd name="T15" fmla="*/ 34 h 105"/>
                <a:gd name="T16" fmla="*/ 74 w 105"/>
                <a:gd name="T17" fmla="*/ 76 h 105"/>
                <a:gd name="T18" fmla="*/ 51 w 105"/>
                <a:gd name="T19" fmla="*/ 85 h 105"/>
                <a:gd name="T20" fmla="*/ 19 w 105"/>
                <a:gd name="T21" fmla="*/ 53 h 105"/>
                <a:gd name="T22" fmla="*/ 51 w 105"/>
                <a:gd name="T23" fmla="*/ 21 h 105"/>
                <a:gd name="T24" fmla="*/ 75 w 105"/>
                <a:gd name="T25" fmla="*/ 24 h 105"/>
                <a:gd name="T26" fmla="*/ 73 w 105"/>
                <a:gd name="T27" fmla="*/ 14 h 105"/>
                <a:gd name="T28" fmla="*/ 93 w 105"/>
                <a:gd name="T29" fmla="*/ 41 h 105"/>
                <a:gd name="T30" fmla="*/ 101 w 105"/>
                <a:gd name="T31" fmla="*/ 38 h 105"/>
                <a:gd name="T32" fmla="*/ 103 w 105"/>
                <a:gd name="T33" fmla="*/ 53 h 105"/>
                <a:gd name="T34" fmla="*/ 51 w 105"/>
                <a:gd name="T35" fmla="*/ 105 h 105"/>
                <a:gd name="T36" fmla="*/ 0 w 105"/>
                <a:gd name="T37" fmla="*/ 53 h 105"/>
                <a:gd name="T38" fmla="*/ 51 w 105"/>
                <a:gd name="T39" fmla="*/ 2 h 105"/>
                <a:gd name="T40" fmla="*/ 66 w 105"/>
                <a:gd name="T41" fmla="*/ 4 h 105"/>
                <a:gd name="T42" fmla="*/ 64 w 105"/>
                <a:gd name="T43" fmla="*/ 12 h 105"/>
                <a:gd name="T44" fmla="*/ 51 w 105"/>
                <a:gd name="T45" fmla="*/ 10 h 105"/>
                <a:gd name="T46" fmla="*/ 8 w 105"/>
                <a:gd name="T47" fmla="*/ 53 h 105"/>
                <a:gd name="T48" fmla="*/ 51 w 105"/>
                <a:gd name="T49" fmla="*/ 97 h 105"/>
                <a:gd name="T50" fmla="*/ 95 w 105"/>
                <a:gd name="T51" fmla="*/ 53 h 105"/>
                <a:gd name="T52" fmla="*/ 93 w 105"/>
                <a:gd name="T53" fmla="*/ 41 h 105"/>
                <a:gd name="T54" fmla="*/ 51 w 105"/>
                <a:gd name="T55" fmla="*/ 39 h 105"/>
                <a:gd name="T56" fmla="*/ 67 w 105"/>
                <a:gd name="T57" fmla="*/ 32 h 105"/>
                <a:gd name="T58" fmla="*/ 32 w 105"/>
                <a:gd name="T59" fmla="*/ 34 h 105"/>
                <a:gd name="T60" fmla="*/ 32 w 105"/>
                <a:gd name="T61" fmla="*/ 34 h 105"/>
                <a:gd name="T62" fmla="*/ 32 w 105"/>
                <a:gd name="T63" fmla="*/ 73 h 105"/>
                <a:gd name="T64" fmla="*/ 71 w 105"/>
                <a:gd name="T65" fmla="*/ 73 h 105"/>
                <a:gd name="T66" fmla="*/ 79 w 105"/>
                <a:gd name="T67" fmla="*/ 53 h 105"/>
                <a:gd name="T68" fmla="*/ 64 w 105"/>
                <a:gd name="T69" fmla="*/ 46 h 105"/>
                <a:gd name="T70" fmla="*/ 62 w 105"/>
                <a:gd name="T71" fmla="*/ 64 h 105"/>
                <a:gd name="T72" fmla="*/ 51 w 105"/>
                <a:gd name="T73" fmla="*/ 68 h 105"/>
                <a:gd name="T74" fmla="*/ 37 w 105"/>
                <a:gd name="T75" fmla="*/ 53 h 105"/>
                <a:gd name="T76" fmla="*/ 41 w 105"/>
                <a:gd name="T77" fmla="*/ 43 h 105"/>
                <a:gd name="T78" fmla="*/ 55 w 105"/>
                <a:gd name="T79" fmla="*/ 44 h 105"/>
                <a:gd name="T80" fmla="*/ 51 w 105"/>
                <a:gd name="T81" fmla="*/ 44 h 105"/>
                <a:gd name="T82" fmla="*/ 42 w 105"/>
                <a:gd name="T83" fmla="*/ 53 h 105"/>
                <a:gd name="T84" fmla="*/ 51 w 105"/>
                <a:gd name="T85" fmla="*/ 63 h 105"/>
                <a:gd name="T86" fmla="*/ 58 w 105"/>
                <a:gd name="T87" fmla="*/ 60 h 105"/>
                <a:gd name="T88" fmla="*/ 61 w 105"/>
                <a:gd name="T89" fmla="*/ 50 h 105"/>
                <a:gd name="T90" fmla="*/ 49 w 105"/>
                <a:gd name="T91" fmla="*/ 56 h 105"/>
                <a:gd name="T92" fmla="*/ 55 w 105"/>
                <a:gd name="T93" fmla="*/ 44 h 105"/>
                <a:gd name="T94" fmla="*/ 87 w 105"/>
                <a:gd name="T95" fmla="*/ 7 h 105"/>
                <a:gd name="T96" fmla="*/ 79 w 105"/>
                <a:gd name="T97" fmla="*/ 22 h 105"/>
                <a:gd name="T98" fmla="*/ 87 w 105"/>
                <a:gd name="T99" fmla="*/ 7 h 105"/>
                <a:gd name="T100" fmla="*/ 92 w 105"/>
                <a:gd name="T101" fmla="*/ 16 h 105"/>
                <a:gd name="T102" fmla="*/ 88 w 105"/>
                <a:gd name="T103" fmla="*/ 27 h 105"/>
                <a:gd name="T104" fmla="*/ 92 w 105"/>
                <a:gd name="T105" fmla="*/ 16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05" h="105">
                  <a:moveTo>
                    <a:pt x="73" y="14"/>
                  </a:moveTo>
                  <a:cubicBezTo>
                    <a:pt x="87" y="1"/>
                    <a:pt x="87" y="1"/>
                    <a:pt x="87" y="1"/>
                  </a:cubicBezTo>
                  <a:cubicBezTo>
                    <a:pt x="88" y="0"/>
                    <a:pt x="89" y="0"/>
                    <a:pt x="90" y="1"/>
                  </a:cubicBezTo>
                  <a:cubicBezTo>
                    <a:pt x="91" y="1"/>
                    <a:pt x="91" y="2"/>
                    <a:pt x="91" y="2"/>
                  </a:cubicBezTo>
                  <a:cubicBezTo>
                    <a:pt x="91" y="2"/>
                    <a:pt x="91" y="2"/>
                    <a:pt x="91" y="2"/>
                  </a:cubicBezTo>
                  <a:cubicBezTo>
                    <a:pt x="91" y="2"/>
                    <a:pt x="91" y="2"/>
                    <a:pt x="91" y="2"/>
                  </a:cubicBezTo>
                  <a:cubicBezTo>
                    <a:pt x="94" y="11"/>
                    <a:pt x="94" y="11"/>
                    <a:pt x="94" y="11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3" y="14"/>
                    <a:pt x="104" y="14"/>
                    <a:pt x="104" y="14"/>
                  </a:cubicBezTo>
                  <a:cubicBezTo>
                    <a:pt x="105" y="15"/>
                    <a:pt x="105" y="17"/>
                    <a:pt x="104" y="18"/>
                  </a:cubicBezTo>
                  <a:cubicBezTo>
                    <a:pt x="91" y="31"/>
                    <a:pt x="91" y="31"/>
                    <a:pt x="91" y="31"/>
                  </a:cubicBezTo>
                  <a:cubicBezTo>
                    <a:pt x="90" y="32"/>
                    <a:pt x="89" y="32"/>
                    <a:pt x="88" y="32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77" y="34"/>
                    <a:pt x="77" y="34"/>
                    <a:pt x="77" y="34"/>
                  </a:cubicBezTo>
                  <a:cubicBezTo>
                    <a:pt x="81" y="39"/>
                    <a:pt x="83" y="46"/>
                    <a:pt x="83" y="53"/>
                  </a:cubicBezTo>
                  <a:cubicBezTo>
                    <a:pt x="83" y="62"/>
                    <a:pt x="80" y="70"/>
                    <a:pt x="74" y="76"/>
                  </a:cubicBezTo>
                  <a:cubicBezTo>
                    <a:pt x="74" y="76"/>
                    <a:pt x="74" y="76"/>
                    <a:pt x="74" y="76"/>
                  </a:cubicBezTo>
                  <a:cubicBezTo>
                    <a:pt x="68" y="82"/>
                    <a:pt x="60" y="85"/>
                    <a:pt x="51" y="85"/>
                  </a:cubicBezTo>
                  <a:cubicBezTo>
                    <a:pt x="43" y="85"/>
                    <a:pt x="35" y="82"/>
                    <a:pt x="29" y="76"/>
                  </a:cubicBezTo>
                  <a:cubicBezTo>
                    <a:pt x="23" y="70"/>
                    <a:pt x="19" y="62"/>
                    <a:pt x="19" y="53"/>
                  </a:cubicBezTo>
                  <a:cubicBezTo>
                    <a:pt x="19" y="45"/>
                    <a:pt x="23" y="37"/>
                    <a:pt x="29" y="31"/>
                  </a:cubicBezTo>
                  <a:cubicBezTo>
                    <a:pt x="35" y="25"/>
                    <a:pt x="43" y="21"/>
                    <a:pt x="51" y="21"/>
                  </a:cubicBezTo>
                  <a:cubicBezTo>
                    <a:pt x="59" y="21"/>
                    <a:pt x="66" y="24"/>
                    <a:pt x="71" y="28"/>
                  </a:cubicBezTo>
                  <a:cubicBezTo>
                    <a:pt x="75" y="24"/>
                    <a:pt x="75" y="24"/>
                    <a:pt x="75" y="24"/>
                  </a:cubicBezTo>
                  <a:cubicBezTo>
                    <a:pt x="73" y="17"/>
                    <a:pt x="73" y="17"/>
                    <a:pt x="73" y="17"/>
                  </a:cubicBezTo>
                  <a:cubicBezTo>
                    <a:pt x="73" y="16"/>
                    <a:pt x="73" y="15"/>
                    <a:pt x="73" y="14"/>
                  </a:cubicBezTo>
                  <a:close/>
                  <a:moveTo>
                    <a:pt x="93" y="41"/>
                  </a:moveTo>
                  <a:cubicBezTo>
                    <a:pt x="93" y="41"/>
                    <a:pt x="93" y="41"/>
                    <a:pt x="93" y="41"/>
                  </a:cubicBezTo>
                  <a:cubicBezTo>
                    <a:pt x="92" y="39"/>
                    <a:pt x="94" y="36"/>
                    <a:pt x="96" y="36"/>
                  </a:cubicBezTo>
                  <a:cubicBezTo>
                    <a:pt x="98" y="35"/>
                    <a:pt x="100" y="36"/>
                    <a:pt x="101" y="38"/>
                  </a:cubicBezTo>
                  <a:cubicBezTo>
                    <a:pt x="102" y="41"/>
                    <a:pt x="102" y="43"/>
                    <a:pt x="102" y="46"/>
                  </a:cubicBezTo>
                  <a:cubicBezTo>
                    <a:pt x="103" y="48"/>
                    <a:pt x="103" y="51"/>
                    <a:pt x="103" y="53"/>
                  </a:cubicBezTo>
                  <a:cubicBezTo>
                    <a:pt x="103" y="68"/>
                    <a:pt x="97" y="81"/>
                    <a:pt x="88" y="90"/>
                  </a:cubicBezTo>
                  <a:cubicBezTo>
                    <a:pt x="79" y="99"/>
                    <a:pt x="66" y="105"/>
                    <a:pt x="51" y="105"/>
                  </a:cubicBezTo>
                  <a:cubicBezTo>
                    <a:pt x="37" y="105"/>
                    <a:pt x="24" y="99"/>
                    <a:pt x="15" y="90"/>
                  </a:cubicBezTo>
                  <a:cubicBezTo>
                    <a:pt x="6" y="81"/>
                    <a:pt x="0" y="68"/>
                    <a:pt x="0" y="53"/>
                  </a:cubicBezTo>
                  <a:cubicBezTo>
                    <a:pt x="0" y="39"/>
                    <a:pt x="6" y="26"/>
                    <a:pt x="15" y="17"/>
                  </a:cubicBezTo>
                  <a:cubicBezTo>
                    <a:pt x="24" y="8"/>
                    <a:pt x="37" y="2"/>
                    <a:pt x="51" y="2"/>
                  </a:cubicBezTo>
                  <a:cubicBezTo>
                    <a:pt x="54" y="2"/>
                    <a:pt x="57" y="2"/>
                    <a:pt x="59" y="2"/>
                  </a:cubicBezTo>
                  <a:cubicBezTo>
                    <a:pt x="62" y="3"/>
                    <a:pt x="64" y="3"/>
                    <a:pt x="66" y="4"/>
                  </a:cubicBezTo>
                  <a:cubicBezTo>
                    <a:pt x="69" y="5"/>
                    <a:pt x="70" y="7"/>
                    <a:pt x="69" y="9"/>
                  </a:cubicBezTo>
                  <a:cubicBezTo>
                    <a:pt x="69" y="11"/>
                    <a:pt x="66" y="13"/>
                    <a:pt x="64" y="12"/>
                  </a:cubicBezTo>
                  <a:cubicBezTo>
                    <a:pt x="62" y="11"/>
                    <a:pt x="60" y="11"/>
                    <a:pt x="58" y="11"/>
                  </a:cubicBezTo>
                  <a:cubicBezTo>
                    <a:pt x="56" y="10"/>
                    <a:pt x="54" y="10"/>
                    <a:pt x="51" y="10"/>
                  </a:cubicBezTo>
                  <a:cubicBezTo>
                    <a:pt x="39" y="10"/>
                    <a:pt x="29" y="15"/>
                    <a:pt x="21" y="23"/>
                  </a:cubicBezTo>
                  <a:cubicBezTo>
                    <a:pt x="13" y="31"/>
                    <a:pt x="8" y="41"/>
                    <a:pt x="8" y="53"/>
                  </a:cubicBezTo>
                  <a:cubicBezTo>
                    <a:pt x="8" y="65"/>
                    <a:pt x="13" y="76"/>
                    <a:pt x="21" y="84"/>
                  </a:cubicBezTo>
                  <a:cubicBezTo>
                    <a:pt x="29" y="92"/>
                    <a:pt x="39" y="97"/>
                    <a:pt x="51" y="97"/>
                  </a:cubicBezTo>
                  <a:cubicBezTo>
                    <a:pt x="63" y="97"/>
                    <a:pt x="74" y="92"/>
                    <a:pt x="82" y="84"/>
                  </a:cubicBezTo>
                  <a:cubicBezTo>
                    <a:pt x="90" y="76"/>
                    <a:pt x="95" y="65"/>
                    <a:pt x="95" y="53"/>
                  </a:cubicBezTo>
                  <a:cubicBezTo>
                    <a:pt x="95" y="51"/>
                    <a:pt x="95" y="49"/>
                    <a:pt x="94" y="47"/>
                  </a:cubicBezTo>
                  <a:cubicBezTo>
                    <a:pt x="94" y="45"/>
                    <a:pt x="94" y="43"/>
                    <a:pt x="93" y="41"/>
                  </a:cubicBezTo>
                  <a:close/>
                  <a:moveTo>
                    <a:pt x="51" y="39"/>
                  </a:moveTo>
                  <a:cubicBezTo>
                    <a:pt x="51" y="39"/>
                    <a:pt x="51" y="39"/>
                    <a:pt x="51" y="39"/>
                  </a:cubicBezTo>
                  <a:cubicBezTo>
                    <a:pt x="54" y="39"/>
                    <a:pt x="56" y="39"/>
                    <a:pt x="59" y="41"/>
                  </a:cubicBezTo>
                  <a:cubicBezTo>
                    <a:pt x="67" y="32"/>
                    <a:pt x="67" y="32"/>
                    <a:pt x="67" y="32"/>
                  </a:cubicBezTo>
                  <a:cubicBezTo>
                    <a:pt x="63" y="28"/>
                    <a:pt x="57" y="26"/>
                    <a:pt x="51" y="26"/>
                  </a:cubicBezTo>
                  <a:cubicBezTo>
                    <a:pt x="44" y="26"/>
                    <a:pt x="37" y="29"/>
                    <a:pt x="32" y="34"/>
                  </a:cubicBezTo>
                  <a:cubicBezTo>
                    <a:pt x="32" y="34"/>
                    <a:pt x="32" y="34"/>
                    <a:pt x="32" y="34"/>
                  </a:cubicBezTo>
                  <a:cubicBezTo>
                    <a:pt x="32" y="34"/>
                    <a:pt x="32" y="34"/>
                    <a:pt x="32" y="34"/>
                  </a:cubicBezTo>
                  <a:cubicBezTo>
                    <a:pt x="27" y="39"/>
                    <a:pt x="24" y="46"/>
                    <a:pt x="24" y="53"/>
                  </a:cubicBezTo>
                  <a:cubicBezTo>
                    <a:pt x="24" y="61"/>
                    <a:pt x="27" y="68"/>
                    <a:pt x="32" y="73"/>
                  </a:cubicBezTo>
                  <a:cubicBezTo>
                    <a:pt x="37" y="78"/>
                    <a:pt x="44" y="81"/>
                    <a:pt x="51" y="81"/>
                  </a:cubicBezTo>
                  <a:cubicBezTo>
                    <a:pt x="59" y="81"/>
                    <a:pt x="66" y="78"/>
                    <a:pt x="71" y="73"/>
                  </a:cubicBezTo>
                  <a:cubicBezTo>
                    <a:pt x="71" y="73"/>
                    <a:pt x="71" y="73"/>
                    <a:pt x="71" y="73"/>
                  </a:cubicBezTo>
                  <a:cubicBezTo>
                    <a:pt x="76" y="68"/>
                    <a:pt x="79" y="61"/>
                    <a:pt x="79" y="53"/>
                  </a:cubicBezTo>
                  <a:cubicBezTo>
                    <a:pt x="79" y="47"/>
                    <a:pt x="77" y="42"/>
                    <a:pt x="73" y="37"/>
                  </a:cubicBezTo>
                  <a:cubicBezTo>
                    <a:pt x="64" y="46"/>
                    <a:pt x="64" y="46"/>
                    <a:pt x="64" y="46"/>
                  </a:cubicBezTo>
                  <a:cubicBezTo>
                    <a:pt x="65" y="48"/>
                    <a:pt x="66" y="51"/>
                    <a:pt x="66" y="53"/>
                  </a:cubicBezTo>
                  <a:cubicBezTo>
                    <a:pt x="66" y="57"/>
                    <a:pt x="64" y="61"/>
                    <a:pt x="62" y="64"/>
                  </a:cubicBezTo>
                  <a:cubicBezTo>
                    <a:pt x="62" y="64"/>
                    <a:pt x="62" y="64"/>
                    <a:pt x="62" y="64"/>
                  </a:cubicBezTo>
                  <a:cubicBezTo>
                    <a:pt x="59" y="66"/>
                    <a:pt x="55" y="68"/>
                    <a:pt x="51" y="68"/>
                  </a:cubicBezTo>
                  <a:cubicBezTo>
                    <a:pt x="47" y="68"/>
                    <a:pt x="44" y="66"/>
                    <a:pt x="41" y="64"/>
                  </a:cubicBezTo>
                  <a:cubicBezTo>
                    <a:pt x="38" y="61"/>
                    <a:pt x="37" y="57"/>
                    <a:pt x="37" y="53"/>
                  </a:cubicBezTo>
                  <a:cubicBezTo>
                    <a:pt x="37" y="49"/>
                    <a:pt x="38" y="46"/>
                    <a:pt x="41" y="43"/>
                  </a:cubicBezTo>
                  <a:cubicBezTo>
                    <a:pt x="41" y="43"/>
                    <a:pt x="41" y="43"/>
                    <a:pt x="41" y="43"/>
                  </a:cubicBezTo>
                  <a:cubicBezTo>
                    <a:pt x="44" y="40"/>
                    <a:pt x="47" y="39"/>
                    <a:pt x="51" y="39"/>
                  </a:cubicBezTo>
                  <a:close/>
                  <a:moveTo>
                    <a:pt x="55" y="44"/>
                  </a:moveTo>
                  <a:cubicBezTo>
                    <a:pt x="55" y="44"/>
                    <a:pt x="55" y="44"/>
                    <a:pt x="55" y="44"/>
                  </a:cubicBezTo>
                  <a:cubicBezTo>
                    <a:pt x="54" y="44"/>
                    <a:pt x="53" y="44"/>
                    <a:pt x="51" y="44"/>
                  </a:cubicBezTo>
                  <a:cubicBezTo>
                    <a:pt x="49" y="44"/>
                    <a:pt x="46" y="45"/>
                    <a:pt x="45" y="46"/>
                  </a:cubicBezTo>
                  <a:cubicBezTo>
                    <a:pt x="43" y="48"/>
                    <a:pt x="42" y="51"/>
                    <a:pt x="42" y="53"/>
                  </a:cubicBezTo>
                  <a:cubicBezTo>
                    <a:pt x="42" y="56"/>
                    <a:pt x="43" y="59"/>
                    <a:pt x="45" y="60"/>
                  </a:cubicBezTo>
                  <a:cubicBezTo>
                    <a:pt x="46" y="62"/>
                    <a:pt x="49" y="63"/>
                    <a:pt x="51" y="63"/>
                  </a:cubicBezTo>
                  <a:cubicBezTo>
                    <a:pt x="54" y="63"/>
                    <a:pt x="57" y="62"/>
                    <a:pt x="58" y="60"/>
                  </a:cubicBezTo>
                  <a:cubicBezTo>
                    <a:pt x="58" y="60"/>
                    <a:pt x="58" y="60"/>
                    <a:pt x="58" y="60"/>
                  </a:cubicBezTo>
                  <a:cubicBezTo>
                    <a:pt x="60" y="59"/>
                    <a:pt x="61" y="56"/>
                    <a:pt x="61" y="53"/>
                  </a:cubicBezTo>
                  <a:cubicBezTo>
                    <a:pt x="61" y="52"/>
                    <a:pt x="61" y="51"/>
                    <a:pt x="61" y="50"/>
                  </a:cubicBezTo>
                  <a:cubicBezTo>
                    <a:pt x="54" y="56"/>
                    <a:pt x="54" y="56"/>
                    <a:pt x="54" y="56"/>
                  </a:cubicBezTo>
                  <a:cubicBezTo>
                    <a:pt x="53" y="58"/>
                    <a:pt x="50" y="58"/>
                    <a:pt x="49" y="56"/>
                  </a:cubicBezTo>
                  <a:cubicBezTo>
                    <a:pt x="47" y="55"/>
                    <a:pt x="47" y="52"/>
                    <a:pt x="49" y="51"/>
                  </a:cubicBezTo>
                  <a:cubicBezTo>
                    <a:pt x="55" y="44"/>
                    <a:pt x="55" y="44"/>
                    <a:pt x="55" y="44"/>
                  </a:cubicBezTo>
                  <a:close/>
                  <a:moveTo>
                    <a:pt x="87" y="7"/>
                  </a:moveTo>
                  <a:cubicBezTo>
                    <a:pt x="87" y="7"/>
                    <a:pt x="87" y="7"/>
                    <a:pt x="87" y="7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89" y="13"/>
                    <a:pt x="89" y="13"/>
                    <a:pt x="89" y="13"/>
                  </a:cubicBezTo>
                  <a:cubicBezTo>
                    <a:pt x="87" y="7"/>
                    <a:pt x="87" y="7"/>
                    <a:pt x="87" y="7"/>
                  </a:cubicBezTo>
                  <a:close/>
                  <a:moveTo>
                    <a:pt x="92" y="16"/>
                  </a:moveTo>
                  <a:cubicBezTo>
                    <a:pt x="92" y="16"/>
                    <a:pt x="92" y="16"/>
                    <a:pt x="92" y="16"/>
                  </a:cubicBezTo>
                  <a:cubicBezTo>
                    <a:pt x="83" y="25"/>
                    <a:pt x="83" y="25"/>
                    <a:pt x="83" y="25"/>
                  </a:cubicBezTo>
                  <a:cubicBezTo>
                    <a:pt x="88" y="27"/>
                    <a:pt x="88" y="27"/>
                    <a:pt x="88" y="27"/>
                  </a:cubicBezTo>
                  <a:cubicBezTo>
                    <a:pt x="97" y="18"/>
                    <a:pt x="97" y="18"/>
                    <a:pt x="97" y="18"/>
                  </a:cubicBezTo>
                  <a:cubicBezTo>
                    <a:pt x="92" y="16"/>
                    <a:pt x="92" y="16"/>
                    <a:pt x="92" y="16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rgbClr val="000000"/>
                </a:solidFill>
                <a:latin typeface="Arial" charset="0"/>
                <a:ea typeface="宋体" pitchFamily="2" charset="-122"/>
              </a:endParaRPr>
            </a:p>
          </p:txBody>
        </p:sp>
        <p:sp>
          <p:nvSpPr>
            <p:cNvPr id="29741" name="Freeform 45"/>
            <p:cNvSpPr/>
            <p:nvPr/>
          </p:nvSpPr>
          <p:spPr bwMode="auto">
            <a:xfrm>
              <a:off x="1856" y="1936"/>
              <a:ext cx="1051" cy="232"/>
            </a:xfrm>
            <a:custGeom>
              <a:avLst/>
              <a:gdLst>
                <a:gd name="T0" fmla="*/ 61 w 535"/>
                <a:gd name="T1" fmla="*/ 0 h 121"/>
                <a:gd name="T2" fmla="*/ 0 w 535"/>
                <a:gd name="T3" fmla="*/ 60 h 121"/>
                <a:gd name="T4" fmla="*/ 61 w 535"/>
                <a:gd name="T5" fmla="*/ 121 h 121"/>
                <a:gd name="T6" fmla="*/ 535 w 535"/>
                <a:gd name="T7" fmla="*/ 121 h 121"/>
                <a:gd name="T8" fmla="*/ 535 w 535"/>
                <a:gd name="T9" fmla="*/ 0 h 121"/>
                <a:gd name="T10" fmla="*/ 61 w 535"/>
                <a:gd name="T11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35" h="121">
                  <a:moveTo>
                    <a:pt x="61" y="0"/>
                  </a:moveTo>
                  <a:cubicBezTo>
                    <a:pt x="27" y="0"/>
                    <a:pt x="0" y="27"/>
                    <a:pt x="0" y="60"/>
                  </a:cubicBezTo>
                  <a:cubicBezTo>
                    <a:pt x="0" y="93"/>
                    <a:pt x="27" y="121"/>
                    <a:pt x="61" y="121"/>
                  </a:cubicBezTo>
                  <a:cubicBezTo>
                    <a:pt x="535" y="121"/>
                    <a:pt x="535" y="121"/>
                    <a:pt x="535" y="121"/>
                  </a:cubicBezTo>
                  <a:cubicBezTo>
                    <a:pt x="535" y="0"/>
                    <a:pt x="535" y="0"/>
                    <a:pt x="535" y="0"/>
                  </a:cubicBezTo>
                  <a:lnTo>
                    <a:pt x="61" y="0"/>
                  </a:lnTo>
                  <a:close/>
                </a:path>
              </a:pathLst>
            </a:custGeom>
            <a:solidFill>
              <a:srgbClr val="E54B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rgbClr val="000000"/>
                </a:solidFill>
                <a:latin typeface="Arial" charset="0"/>
                <a:ea typeface="宋体" pitchFamily="2" charset="-122"/>
              </a:endParaRPr>
            </a:p>
          </p:txBody>
        </p:sp>
        <p:sp>
          <p:nvSpPr>
            <p:cNvPr id="29742" name="Freeform 46"/>
            <p:cNvSpPr/>
            <p:nvPr/>
          </p:nvSpPr>
          <p:spPr bwMode="auto">
            <a:xfrm>
              <a:off x="1856" y="2168"/>
              <a:ext cx="1051" cy="231"/>
            </a:xfrm>
            <a:custGeom>
              <a:avLst/>
              <a:gdLst>
                <a:gd name="T0" fmla="*/ 61 w 535"/>
                <a:gd name="T1" fmla="*/ 0 h 121"/>
                <a:gd name="T2" fmla="*/ 0 w 535"/>
                <a:gd name="T3" fmla="*/ 60 h 121"/>
                <a:gd name="T4" fmla="*/ 61 w 535"/>
                <a:gd name="T5" fmla="*/ 121 h 121"/>
                <a:gd name="T6" fmla="*/ 535 w 535"/>
                <a:gd name="T7" fmla="*/ 121 h 121"/>
                <a:gd name="T8" fmla="*/ 535 w 535"/>
                <a:gd name="T9" fmla="*/ 0 h 121"/>
                <a:gd name="T10" fmla="*/ 61 w 535"/>
                <a:gd name="T11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35" h="121">
                  <a:moveTo>
                    <a:pt x="61" y="0"/>
                  </a:moveTo>
                  <a:cubicBezTo>
                    <a:pt x="27" y="0"/>
                    <a:pt x="0" y="27"/>
                    <a:pt x="0" y="60"/>
                  </a:cubicBezTo>
                  <a:cubicBezTo>
                    <a:pt x="0" y="93"/>
                    <a:pt x="27" y="121"/>
                    <a:pt x="61" y="121"/>
                  </a:cubicBezTo>
                  <a:cubicBezTo>
                    <a:pt x="535" y="121"/>
                    <a:pt x="535" y="121"/>
                    <a:pt x="535" y="121"/>
                  </a:cubicBezTo>
                  <a:cubicBezTo>
                    <a:pt x="535" y="0"/>
                    <a:pt x="535" y="0"/>
                    <a:pt x="535" y="0"/>
                  </a:cubicBezTo>
                  <a:lnTo>
                    <a:pt x="61" y="0"/>
                  </a:lnTo>
                  <a:close/>
                </a:path>
              </a:pathLst>
            </a:custGeom>
            <a:solidFill>
              <a:srgbClr val="9DD5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rgbClr val="000000"/>
                </a:solidFill>
                <a:latin typeface="Arial" charset="0"/>
                <a:ea typeface="宋体" pitchFamily="2" charset="-122"/>
              </a:endParaRPr>
            </a:p>
          </p:txBody>
        </p:sp>
        <p:sp>
          <p:nvSpPr>
            <p:cNvPr id="29743" name="Freeform 47"/>
            <p:cNvSpPr/>
            <p:nvPr/>
          </p:nvSpPr>
          <p:spPr bwMode="auto">
            <a:xfrm>
              <a:off x="2839" y="1077"/>
              <a:ext cx="1063" cy="231"/>
            </a:xfrm>
            <a:custGeom>
              <a:avLst/>
              <a:gdLst>
                <a:gd name="T0" fmla="*/ 475 w 535"/>
                <a:gd name="T1" fmla="*/ 0 h 121"/>
                <a:gd name="T2" fmla="*/ 0 w 535"/>
                <a:gd name="T3" fmla="*/ 0 h 121"/>
                <a:gd name="T4" fmla="*/ 0 w 535"/>
                <a:gd name="T5" fmla="*/ 121 h 121"/>
                <a:gd name="T6" fmla="*/ 475 w 535"/>
                <a:gd name="T7" fmla="*/ 121 h 121"/>
                <a:gd name="T8" fmla="*/ 535 w 535"/>
                <a:gd name="T9" fmla="*/ 60 h 121"/>
                <a:gd name="T10" fmla="*/ 475 w 535"/>
                <a:gd name="T11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35" h="121">
                  <a:moveTo>
                    <a:pt x="47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21"/>
                    <a:pt x="0" y="121"/>
                    <a:pt x="0" y="121"/>
                  </a:cubicBezTo>
                  <a:cubicBezTo>
                    <a:pt x="475" y="121"/>
                    <a:pt x="475" y="121"/>
                    <a:pt x="475" y="121"/>
                  </a:cubicBezTo>
                  <a:cubicBezTo>
                    <a:pt x="508" y="121"/>
                    <a:pt x="535" y="93"/>
                    <a:pt x="535" y="60"/>
                  </a:cubicBezTo>
                  <a:cubicBezTo>
                    <a:pt x="535" y="27"/>
                    <a:pt x="508" y="0"/>
                    <a:pt x="475" y="0"/>
                  </a:cubicBezTo>
                  <a:close/>
                </a:path>
              </a:pathLst>
            </a:custGeom>
            <a:solidFill>
              <a:srgbClr val="594D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rgbClr val="000000"/>
                </a:solidFill>
                <a:latin typeface="Arial" charset="0"/>
                <a:ea typeface="宋体" pitchFamily="2" charset="-122"/>
              </a:endParaRPr>
            </a:p>
          </p:txBody>
        </p:sp>
        <p:sp>
          <p:nvSpPr>
            <p:cNvPr id="29744" name="Freeform 48"/>
            <p:cNvSpPr/>
            <p:nvPr/>
          </p:nvSpPr>
          <p:spPr bwMode="auto">
            <a:xfrm>
              <a:off x="2839" y="1308"/>
              <a:ext cx="1063" cy="231"/>
            </a:xfrm>
            <a:custGeom>
              <a:avLst/>
              <a:gdLst>
                <a:gd name="T0" fmla="*/ 475 w 535"/>
                <a:gd name="T1" fmla="*/ 0 h 121"/>
                <a:gd name="T2" fmla="*/ 0 w 535"/>
                <a:gd name="T3" fmla="*/ 0 h 121"/>
                <a:gd name="T4" fmla="*/ 0 w 535"/>
                <a:gd name="T5" fmla="*/ 121 h 121"/>
                <a:gd name="T6" fmla="*/ 475 w 535"/>
                <a:gd name="T7" fmla="*/ 121 h 121"/>
                <a:gd name="T8" fmla="*/ 535 w 535"/>
                <a:gd name="T9" fmla="*/ 60 h 121"/>
                <a:gd name="T10" fmla="*/ 475 w 535"/>
                <a:gd name="T11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35" h="121">
                  <a:moveTo>
                    <a:pt x="47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21"/>
                    <a:pt x="0" y="121"/>
                    <a:pt x="0" y="121"/>
                  </a:cubicBezTo>
                  <a:cubicBezTo>
                    <a:pt x="475" y="121"/>
                    <a:pt x="475" y="121"/>
                    <a:pt x="475" y="121"/>
                  </a:cubicBezTo>
                  <a:cubicBezTo>
                    <a:pt x="508" y="121"/>
                    <a:pt x="535" y="93"/>
                    <a:pt x="535" y="60"/>
                  </a:cubicBezTo>
                  <a:cubicBezTo>
                    <a:pt x="535" y="27"/>
                    <a:pt x="508" y="0"/>
                    <a:pt x="475" y="0"/>
                  </a:cubicBezTo>
                  <a:close/>
                </a:path>
              </a:pathLst>
            </a:custGeom>
            <a:solidFill>
              <a:srgbClr val="C09C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rgbClr val="000000"/>
                </a:solidFill>
                <a:latin typeface="Arial" charset="0"/>
                <a:ea typeface="宋体" pitchFamily="2" charset="-122"/>
              </a:endParaRPr>
            </a:p>
          </p:txBody>
        </p:sp>
      </p:grpSp>
      <p:grpSp>
        <p:nvGrpSpPr>
          <p:cNvPr id="29745" name="PA_组合 49"/>
          <p:cNvGrpSpPr/>
          <p:nvPr>
            <p:custDataLst>
              <p:tags r:id="rId2"/>
            </p:custDataLst>
          </p:nvPr>
        </p:nvGrpSpPr>
        <p:grpSpPr bwMode="auto">
          <a:xfrm flipH="1">
            <a:off x="9292167" y="4253443"/>
            <a:ext cx="262467" cy="330200"/>
            <a:chOff x="0" y="0"/>
            <a:chExt cx="127" cy="163"/>
          </a:xfrm>
          <a:solidFill>
            <a:srgbClr val="9DD53E"/>
          </a:solidFill>
        </p:grpSpPr>
        <p:sp>
          <p:nvSpPr>
            <p:cNvPr id="29746" name="Freeform 50"/>
            <p:cNvSpPr/>
            <p:nvPr/>
          </p:nvSpPr>
          <p:spPr bwMode="auto">
            <a:xfrm>
              <a:off x="0" y="0"/>
              <a:ext cx="127" cy="163"/>
            </a:xfrm>
            <a:custGeom>
              <a:avLst/>
              <a:gdLst>
                <a:gd name="T0" fmla="*/ 28 w 124"/>
                <a:gd name="T1" fmla="*/ 146 h 159"/>
                <a:gd name="T2" fmla="*/ 14 w 124"/>
                <a:gd name="T3" fmla="*/ 146 h 159"/>
                <a:gd name="T4" fmla="*/ 14 w 124"/>
                <a:gd name="T5" fmla="*/ 13 h 159"/>
                <a:gd name="T6" fmla="*/ 117 w 124"/>
                <a:gd name="T7" fmla="*/ 13 h 159"/>
                <a:gd name="T8" fmla="*/ 124 w 124"/>
                <a:gd name="T9" fmla="*/ 7 h 159"/>
                <a:gd name="T10" fmla="*/ 117 w 124"/>
                <a:gd name="T11" fmla="*/ 0 h 159"/>
                <a:gd name="T12" fmla="*/ 7 w 124"/>
                <a:gd name="T13" fmla="*/ 0 h 159"/>
                <a:gd name="T14" fmla="*/ 0 w 124"/>
                <a:gd name="T15" fmla="*/ 7 h 159"/>
                <a:gd name="T16" fmla="*/ 0 w 124"/>
                <a:gd name="T17" fmla="*/ 152 h 159"/>
                <a:gd name="T18" fmla="*/ 7 w 124"/>
                <a:gd name="T19" fmla="*/ 159 h 159"/>
                <a:gd name="T20" fmla="*/ 28 w 124"/>
                <a:gd name="T21" fmla="*/ 159 h 159"/>
                <a:gd name="T22" fmla="*/ 35 w 124"/>
                <a:gd name="T23" fmla="*/ 152 h 159"/>
                <a:gd name="T24" fmla="*/ 28 w 124"/>
                <a:gd name="T25" fmla="*/ 146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" h="159">
                  <a:moveTo>
                    <a:pt x="28" y="146"/>
                  </a:moveTo>
                  <a:cubicBezTo>
                    <a:pt x="14" y="146"/>
                    <a:pt x="14" y="146"/>
                    <a:pt x="14" y="146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17" y="13"/>
                    <a:pt x="117" y="13"/>
                    <a:pt x="117" y="13"/>
                  </a:cubicBezTo>
                  <a:cubicBezTo>
                    <a:pt x="121" y="13"/>
                    <a:pt x="124" y="10"/>
                    <a:pt x="124" y="7"/>
                  </a:cubicBezTo>
                  <a:cubicBezTo>
                    <a:pt x="124" y="3"/>
                    <a:pt x="121" y="0"/>
                    <a:pt x="11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152"/>
                    <a:pt x="0" y="152"/>
                    <a:pt x="0" y="152"/>
                  </a:cubicBezTo>
                  <a:cubicBezTo>
                    <a:pt x="0" y="156"/>
                    <a:pt x="3" y="159"/>
                    <a:pt x="7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1" y="159"/>
                    <a:pt x="35" y="156"/>
                    <a:pt x="35" y="152"/>
                  </a:cubicBezTo>
                  <a:cubicBezTo>
                    <a:pt x="35" y="149"/>
                    <a:pt x="31" y="146"/>
                    <a:pt x="28" y="14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rgbClr val="000000"/>
                </a:solidFill>
                <a:latin typeface="Arial" charset="0"/>
                <a:ea typeface="宋体" pitchFamily="2" charset="-122"/>
              </a:endParaRPr>
            </a:p>
          </p:txBody>
        </p:sp>
        <p:sp>
          <p:nvSpPr>
            <p:cNvPr id="29747" name="Freeform 51"/>
            <p:cNvSpPr/>
            <p:nvPr/>
          </p:nvSpPr>
          <p:spPr bwMode="auto">
            <a:xfrm>
              <a:off x="80" y="95"/>
              <a:ext cx="47" cy="68"/>
            </a:xfrm>
            <a:custGeom>
              <a:avLst/>
              <a:gdLst>
                <a:gd name="T0" fmla="*/ 39 w 46"/>
                <a:gd name="T1" fmla="*/ 0 h 66"/>
                <a:gd name="T2" fmla="*/ 32 w 46"/>
                <a:gd name="T3" fmla="*/ 7 h 66"/>
                <a:gd name="T4" fmla="*/ 32 w 46"/>
                <a:gd name="T5" fmla="*/ 53 h 66"/>
                <a:gd name="T6" fmla="*/ 7 w 46"/>
                <a:gd name="T7" fmla="*/ 53 h 66"/>
                <a:gd name="T8" fmla="*/ 0 w 46"/>
                <a:gd name="T9" fmla="*/ 59 h 66"/>
                <a:gd name="T10" fmla="*/ 7 w 46"/>
                <a:gd name="T11" fmla="*/ 66 h 66"/>
                <a:gd name="T12" fmla="*/ 39 w 46"/>
                <a:gd name="T13" fmla="*/ 66 h 66"/>
                <a:gd name="T14" fmla="*/ 44 w 46"/>
                <a:gd name="T15" fmla="*/ 64 h 66"/>
                <a:gd name="T16" fmla="*/ 46 w 46"/>
                <a:gd name="T17" fmla="*/ 59 h 66"/>
                <a:gd name="T18" fmla="*/ 46 w 46"/>
                <a:gd name="T19" fmla="*/ 7 h 66"/>
                <a:gd name="T20" fmla="*/ 39 w 46"/>
                <a:gd name="T21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6" h="66">
                  <a:moveTo>
                    <a:pt x="39" y="0"/>
                  </a:moveTo>
                  <a:cubicBezTo>
                    <a:pt x="35" y="0"/>
                    <a:pt x="32" y="3"/>
                    <a:pt x="32" y="7"/>
                  </a:cubicBezTo>
                  <a:cubicBezTo>
                    <a:pt x="32" y="53"/>
                    <a:pt x="32" y="53"/>
                    <a:pt x="32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3" y="53"/>
                    <a:pt x="0" y="56"/>
                    <a:pt x="0" y="59"/>
                  </a:cubicBezTo>
                  <a:cubicBezTo>
                    <a:pt x="0" y="63"/>
                    <a:pt x="3" y="66"/>
                    <a:pt x="7" y="66"/>
                  </a:cubicBezTo>
                  <a:cubicBezTo>
                    <a:pt x="39" y="66"/>
                    <a:pt x="39" y="66"/>
                    <a:pt x="39" y="66"/>
                  </a:cubicBezTo>
                  <a:cubicBezTo>
                    <a:pt x="41" y="66"/>
                    <a:pt x="43" y="66"/>
                    <a:pt x="44" y="64"/>
                  </a:cubicBezTo>
                  <a:cubicBezTo>
                    <a:pt x="45" y="63"/>
                    <a:pt x="46" y="61"/>
                    <a:pt x="46" y="59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6" y="3"/>
                    <a:pt x="43" y="0"/>
                    <a:pt x="3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rgbClr val="000000"/>
                </a:solidFill>
                <a:latin typeface="Arial" charset="0"/>
                <a:ea typeface="宋体" pitchFamily="2" charset="-122"/>
              </a:endParaRPr>
            </a:p>
          </p:txBody>
        </p:sp>
        <p:sp>
          <p:nvSpPr>
            <p:cNvPr id="29748" name="Freeform 52"/>
            <p:cNvSpPr>
              <a:spLocks noEditPoints="1"/>
            </p:cNvSpPr>
            <p:nvPr/>
          </p:nvSpPr>
          <p:spPr bwMode="auto">
            <a:xfrm>
              <a:off x="46" y="34"/>
              <a:ext cx="79" cy="114"/>
            </a:xfrm>
            <a:custGeom>
              <a:avLst/>
              <a:gdLst>
                <a:gd name="T0" fmla="*/ 68 w 78"/>
                <a:gd name="T1" fmla="*/ 2 h 112"/>
                <a:gd name="T2" fmla="*/ 60 w 78"/>
                <a:gd name="T3" fmla="*/ 0 h 112"/>
                <a:gd name="T4" fmla="*/ 46 w 78"/>
                <a:gd name="T5" fmla="*/ 8 h 112"/>
                <a:gd name="T6" fmla="*/ 1 w 78"/>
                <a:gd name="T7" fmla="*/ 85 h 112"/>
                <a:gd name="T8" fmla="*/ 0 w 78"/>
                <a:gd name="T9" fmla="*/ 88 h 112"/>
                <a:gd name="T10" fmla="*/ 1 w 78"/>
                <a:gd name="T11" fmla="*/ 106 h 112"/>
                <a:gd name="T12" fmla="*/ 4 w 78"/>
                <a:gd name="T13" fmla="*/ 112 h 112"/>
                <a:gd name="T14" fmla="*/ 8 w 78"/>
                <a:gd name="T15" fmla="*/ 112 h 112"/>
                <a:gd name="T16" fmla="*/ 11 w 78"/>
                <a:gd name="T17" fmla="*/ 112 h 112"/>
                <a:gd name="T18" fmla="*/ 27 w 78"/>
                <a:gd name="T19" fmla="*/ 103 h 112"/>
                <a:gd name="T20" fmla="*/ 29 w 78"/>
                <a:gd name="T21" fmla="*/ 101 h 112"/>
                <a:gd name="T22" fmla="*/ 74 w 78"/>
                <a:gd name="T23" fmla="*/ 24 h 112"/>
                <a:gd name="T24" fmla="*/ 68 w 78"/>
                <a:gd name="T25" fmla="*/ 2 h 112"/>
                <a:gd name="T26" fmla="*/ 62 w 78"/>
                <a:gd name="T27" fmla="*/ 17 h 112"/>
                <a:gd name="T28" fmla="*/ 18 w 78"/>
                <a:gd name="T29" fmla="*/ 92 h 112"/>
                <a:gd name="T30" fmla="*/ 14 w 78"/>
                <a:gd name="T31" fmla="*/ 94 h 112"/>
                <a:gd name="T32" fmla="*/ 14 w 78"/>
                <a:gd name="T33" fmla="*/ 90 h 112"/>
                <a:gd name="T34" fmla="*/ 57 w 78"/>
                <a:gd name="T35" fmla="*/ 15 h 112"/>
                <a:gd name="T36" fmla="*/ 61 w 78"/>
                <a:gd name="T37" fmla="*/ 14 h 112"/>
                <a:gd name="T38" fmla="*/ 62 w 78"/>
                <a:gd name="T39" fmla="*/ 17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78" h="112">
                  <a:moveTo>
                    <a:pt x="68" y="2"/>
                  </a:moveTo>
                  <a:cubicBezTo>
                    <a:pt x="65" y="1"/>
                    <a:pt x="62" y="0"/>
                    <a:pt x="60" y="0"/>
                  </a:cubicBezTo>
                  <a:cubicBezTo>
                    <a:pt x="54" y="0"/>
                    <a:pt x="48" y="3"/>
                    <a:pt x="46" y="8"/>
                  </a:cubicBezTo>
                  <a:cubicBezTo>
                    <a:pt x="1" y="85"/>
                    <a:pt x="1" y="85"/>
                    <a:pt x="1" y="85"/>
                  </a:cubicBezTo>
                  <a:cubicBezTo>
                    <a:pt x="1" y="86"/>
                    <a:pt x="0" y="87"/>
                    <a:pt x="0" y="88"/>
                  </a:cubicBezTo>
                  <a:cubicBezTo>
                    <a:pt x="1" y="106"/>
                    <a:pt x="1" y="106"/>
                    <a:pt x="1" y="106"/>
                  </a:cubicBezTo>
                  <a:cubicBezTo>
                    <a:pt x="1" y="108"/>
                    <a:pt x="2" y="110"/>
                    <a:pt x="4" y="112"/>
                  </a:cubicBezTo>
                  <a:cubicBezTo>
                    <a:pt x="5" y="112"/>
                    <a:pt x="7" y="112"/>
                    <a:pt x="8" y="112"/>
                  </a:cubicBezTo>
                  <a:cubicBezTo>
                    <a:pt x="9" y="112"/>
                    <a:pt x="10" y="112"/>
                    <a:pt x="11" y="112"/>
                  </a:cubicBezTo>
                  <a:cubicBezTo>
                    <a:pt x="27" y="103"/>
                    <a:pt x="27" y="103"/>
                    <a:pt x="27" y="103"/>
                  </a:cubicBezTo>
                  <a:cubicBezTo>
                    <a:pt x="28" y="103"/>
                    <a:pt x="29" y="102"/>
                    <a:pt x="29" y="101"/>
                  </a:cubicBezTo>
                  <a:cubicBezTo>
                    <a:pt x="74" y="24"/>
                    <a:pt x="74" y="24"/>
                    <a:pt x="74" y="24"/>
                  </a:cubicBezTo>
                  <a:cubicBezTo>
                    <a:pt x="78" y="16"/>
                    <a:pt x="75" y="7"/>
                    <a:pt x="68" y="2"/>
                  </a:cubicBezTo>
                  <a:moveTo>
                    <a:pt x="62" y="17"/>
                  </a:moveTo>
                  <a:cubicBezTo>
                    <a:pt x="18" y="92"/>
                    <a:pt x="18" y="92"/>
                    <a:pt x="18" y="92"/>
                  </a:cubicBezTo>
                  <a:cubicBezTo>
                    <a:pt x="14" y="94"/>
                    <a:pt x="14" y="94"/>
                    <a:pt x="14" y="94"/>
                  </a:cubicBezTo>
                  <a:cubicBezTo>
                    <a:pt x="14" y="90"/>
                    <a:pt x="14" y="90"/>
                    <a:pt x="14" y="90"/>
                  </a:cubicBezTo>
                  <a:cubicBezTo>
                    <a:pt x="57" y="15"/>
                    <a:pt x="57" y="15"/>
                    <a:pt x="57" y="15"/>
                  </a:cubicBezTo>
                  <a:cubicBezTo>
                    <a:pt x="58" y="14"/>
                    <a:pt x="60" y="13"/>
                    <a:pt x="61" y="14"/>
                  </a:cubicBezTo>
                  <a:cubicBezTo>
                    <a:pt x="62" y="15"/>
                    <a:pt x="62" y="16"/>
                    <a:pt x="62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rgbClr val="000000"/>
                </a:solidFill>
                <a:latin typeface="Arial" charset="0"/>
                <a:ea typeface="宋体" pitchFamily="2" charset="-122"/>
              </a:endParaRPr>
            </a:p>
          </p:txBody>
        </p:sp>
        <p:sp>
          <p:nvSpPr>
            <p:cNvPr id="29749" name="Freeform 53"/>
            <p:cNvSpPr/>
            <p:nvPr/>
          </p:nvSpPr>
          <p:spPr bwMode="auto">
            <a:xfrm>
              <a:off x="24" y="46"/>
              <a:ext cx="49" cy="14"/>
            </a:xfrm>
            <a:custGeom>
              <a:avLst/>
              <a:gdLst>
                <a:gd name="T0" fmla="*/ 48 w 48"/>
                <a:gd name="T1" fmla="*/ 7 h 14"/>
                <a:gd name="T2" fmla="*/ 42 w 48"/>
                <a:gd name="T3" fmla="*/ 0 h 14"/>
                <a:gd name="T4" fmla="*/ 7 w 48"/>
                <a:gd name="T5" fmla="*/ 0 h 14"/>
                <a:gd name="T6" fmla="*/ 0 w 48"/>
                <a:gd name="T7" fmla="*/ 7 h 14"/>
                <a:gd name="T8" fmla="*/ 7 w 48"/>
                <a:gd name="T9" fmla="*/ 14 h 14"/>
                <a:gd name="T10" fmla="*/ 42 w 48"/>
                <a:gd name="T11" fmla="*/ 14 h 14"/>
                <a:gd name="T12" fmla="*/ 48 w 48"/>
                <a:gd name="T13" fmla="*/ 7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14">
                  <a:moveTo>
                    <a:pt x="48" y="7"/>
                  </a:moveTo>
                  <a:cubicBezTo>
                    <a:pt x="48" y="3"/>
                    <a:pt x="45" y="0"/>
                    <a:pt x="42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11"/>
                    <a:pt x="3" y="14"/>
                    <a:pt x="7" y="14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45" y="14"/>
                    <a:pt x="48" y="11"/>
                    <a:pt x="48" y="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rgbClr val="000000"/>
                </a:solidFill>
                <a:latin typeface="Arial" charset="0"/>
                <a:ea typeface="宋体" pitchFamily="2" charset="-122"/>
              </a:endParaRPr>
            </a:p>
          </p:txBody>
        </p:sp>
        <p:sp>
          <p:nvSpPr>
            <p:cNvPr id="29750" name="Freeform 54"/>
            <p:cNvSpPr/>
            <p:nvPr/>
          </p:nvSpPr>
          <p:spPr bwMode="auto">
            <a:xfrm>
              <a:off x="24" y="73"/>
              <a:ext cx="32" cy="15"/>
            </a:xfrm>
            <a:custGeom>
              <a:avLst/>
              <a:gdLst>
                <a:gd name="T0" fmla="*/ 7 w 31"/>
                <a:gd name="T1" fmla="*/ 0 h 14"/>
                <a:gd name="T2" fmla="*/ 0 w 31"/>
                <a:gd name="T3" fmla="*/ 7 h 14"/>
                <a:gd name="T4" fmla="*/ 7 w 31"/>
                <a:gd name="T5" fmla="*/ 14 h 14"/>
                <a:gd name="T6" fmla="*/ 24 w 31"/>
                <a:gd name="T7" fmla="*/ 14 h 14"/>
                <a:gd name="T8" fmla="*/ 31 w 31"/>
                <a:gd name="T9" fmla="*/ 7 h 14"/>
                <a:gd name="T10" fmla="*/ 24 w 31"/>
                <a:gd name="T11" fmla="*/ 0 h 14"/>
                <a:gd name="T12" fmla="*/ 7 w 31"/>
                <a:gd name="T13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14">
                  <a:moveTo>
                    <a:pt x="7" y="0"/>
                  </a:moveTo>
                  <a:cubicBezTo>
                    <a:pt x="3" y="0"/>
                    <a:pt x="0" y="3"/>
                    <a:pt x="0" y="7"/>
                  </a:cubicBezTo>
                  <a:cubicBezTo>
                    <a:pt x="0" y="11"/>
                    <a:pt x="3" y="14"/>
                    <a:pt x="7" y="14"/>
                  </a:cubicBezTo>
                  <a:cubicBezTo>
                    <a:pt x="24" y="14"/>
                    <a:pt x="24" y="14"/>
                    <a:pt x="24" y="14"/>
                  </a:cubicBezTo>
                  <a:cubicBezTo>
                    <a:pt x="28" y="14"/>
                    <a:pt x="31" y="11"/>
                    <a:pt x="31" y="7"/>
                  </a:cubicBezTo>
                  <a:cubicBezTo>
                    <a:pt x="31" y="3"/>
                    <a:pt x="28" y="0"/>
                    <a:pt x="24" y="0"/>
                  </a:cubicBezTo>
                  <a:lnTo>
                    <a:pt x="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rgbClr val="000000"/>
                </a:solidFill>
                <a:latin typeface="Arial" charset="0"/>
                <a:ea typeface="宋体" pitchFamily="2" charset="-122"/>
              </a:endParaRPr>
            </a:p>
          </p:txBody>
        </p:sp>
      </p:grpSp>
      <p:sp>
        <p:nvSpPr>
          <p:cNvPr id="29751" name="PA_任意多边形 55"/>
          <p:cNvSpPr>
            <a:spLocks noEditPoints="1"/>
          </p:cNvSpPr>
          <p:nvPr>
            <p:custDataLst>
              <p:tags r:id="rId3"/>
            </p:custDataLst>
          </p:nvPr>
        </p:nvSpPr>
        <p:spPr bwMode="auto">
          <a:xfrm flipH="1">
            <a:off x="9171518" y="2528359"/>
            <a:ext cx="402167" cy="270933"/>
          </a:xfrm>
          <a:custGeom>
            <a:avLst/>
            <a:gdLst>
              <a:gd name="T0" fmla="*/ 154 w 160"/>
              <a:gd name="T1" fmla="*/ 12 h 109"/>
              <a:gd name="T2" fmla="*/ 139 w 160"/>
              <a:gd name="T3" fmla="*/ 6 h 109"/>
              <a:gd name="T4" fmla="*/ 123 w 160"/>
              <a:gd name="T5" fmla="*/ 12 h 109"/>
              <a:gd name="T6" fmla="*/ 117 w 160"/>
              <a:gd name="T7" fmla="*/ 27 h 109"/>
              <a:gd name="T8" fmla="*/ 119 w 160"/>
              <a:gd name="T9" fmla="*/ 36 h 109"/>
              <a:gd name="T10" fmla="*/ 93 w 160"/>
              <a:gd name="T11" fmla="*/ 60 h 109"/>
              <a:gd name="T12" fmla="*/ 79 w 160"/>
              <a:gd name="T13" fmla="*/ 56 h 109"/>
              <a:gd name="T14" fmla="*/ 66 w 160"/>
              <a:gd name="T15" fmla="*/ 59 h 109"/>
              <a:gd name="T16" fmla="*/ 47 w 160"/>
              <a:gd name="T17" fmla="*/ 37 h 109"/>
              <a:gd name="T18" fmla="*/ 43 w 160"/>
              <a:gd name="T19" fmla="*/ 7 h 109"/>
              <a:gd name="T20" fmla="*/ 25 w 160"/>
              <a:gd name="T21" fmla="*/ 0 h 109"/>
              <a:gd name="T22" fmla="*/ 8 w 160"/>
              <a:gd name="T23" fmla="*/ 7 h 109"/>
              <a:gd name="T24" fmla="*/ 0 w 160"/>
              <a:gd name="T25" fmla="*/ 24 h 109"/>
              <a:gd name="T26" fmla="*/ 8 w 160"/>
              <a:gd name="T27" fmla="*/ 42 h 109"/>
              <a:gd name="T28" fmla="*/ 25 w 160"/>
              <a:gd name="T29" fmla="*/ 49 h 109"/>
              <a:gd name="T30" fmla="*/ 37 w 160"/>
              <a:gd name="T31" fmla="*/ 46 h 109"/>
              <a:gd name="T32" fmla="*/ 56 w 160"/>
              <a:gd name="T33" fmla="*/ 69 h 109"/>
              <a:gd name="T34" fmla="*/ 60 w 160"/>
              <a:gd name="T35" fmla="*/ 102 h 109"/>
              <a:gd name="T36" fmla="*/ 79 w 160"/>
              <a:gd name="T37" fmla="*/ 109 h 109"/>
              <a:gd name="T38" fmla="*/ 98 w 160"/>
              <a:gd name="T39" fmla="*/ 102 h 109"/>
              <a:gd name="T40" fmla="*/ 102 w 160"/>
              <a:gd name="T41" fmla="*/ 69 h 109"/>
              <a:gd name="T42" fmla="*/ 129 w 160"/>
              <a:gd name="T43" fmla="*/ 46 h 109"/>
              <a:gd name="T44" fmla="*/ 139 w 160"/>
              <a:gd name="T45" fmla="*/ 49 h 109"/>
              <a:gd name="T46" fmla="*/ 154 w 160"/>
              <a:gd name="T47" fmla="*/ 43 h 109"/>
              <a:gd name="T48" fmla="*/ 160 w 160"/>
              <a:gd name="T49" fmla="*/ 27 h 109"/>
              <a:gd name="T50" fmla="*/ 154 w 160"/>
              <a:gd name="T51" fmla="*/ 12 h 109"/>
              <a:gd name="T52" fmla="*/ 17 w 160"/>
              <a:gd name="T53" fmla="*/ 32 h 109"/>
              <a:gd name="T54" fmla="*/ 14 w 160"/>
              <a:gd name="T55" fmla="*/ 24 h 109"/>
              <a:gd name="T56" fmla="*/ 17 w 160"/>
              <a:gd name="T57" fmla="*/ 17 h 109"/>
              <a:gd name="T58" fmla="*/ 25 w 160"/>
              <a:gd name="T59" fmla="*/ 13 h 109"/>
              <a:gd name="T60" fmla="*/ 33 w 160"/>
              <a:gd name="T61" fmla="*/ 17 h 109"/>
              <a:gd name="T62" fmla="*/ 33 w 160"/>
              <a:gd name="T63" fmla="*/ 32 h 109"/>
              <a:gd name="T64" fmla="*/ 17 w 160"/>
              <a:gd name="T65" fmla="*/ 32 h 109"/>
              <a:gd name="T66" fmla="*/ 144 w 160"/>
              <a:gd name="T67" fmla="*/ 33 h 109"/>
              <a:gd name="T68" fmla="*/ 133 w 160"/>
              <a:gd name="T69" fmla="*/ 33 h 109"/>
              <a:gd name="T70" fmla="*/ 131 w 160"/>
              <a:gd name="T71" fmla="*/ 27 h 109"/>
              <a:gd name="T72" fmla="*/ 133 w 160"/>
              <a:gd name="T73" fmla="*/ 22 h 109"/>
              <a:gd name="T74" fmla="*/ 139 w 160"/>
              <a:gd name="T75" fmla="*/ 20 h 109"/>
              <a:gd name="T76" fmla="*/ 144 w 160"/>
              <a:gd name="T77" fmla="*/ 22 h 109"/>
              <a:gd name="T78" fmla="*/ 146 w 160"/>
              <a:gd name="T79" fmla="*/ 27 h 109"/>
              <a:gd name="T80" fmla="*/ 144 w 160"/>
              <a:gd name="T81" fmla="*/ 33 h 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60" h="109">
                <a:moveTo>
                  <a:pt x="154" y="12"/>
                </a:moveTo>
                <a:cubicBezTo>
                  <a:pt x="150" y="8"/>
                  <a:pt x="144" y="6"/>
                  <a:pt x="139" y="6"/>
                </a:cubicBezTo>
                <a:cubicBezTo>
                  <a:pt x="133" y="6"/>
                  <a:pt x="127" y="8"/>
                  <a:pt x="123" y="12"/>
                </a:cubicBezTo>
                <a:cubicBezTo>
                  <a:pt x="119" y="16"/>
                  <a:pt x="117" y="22"/>
                  <a:pt x="117" y="27"/>
                </a:cubicBezTo>
                <a:cubicBezTo>
                  <a:pt x="117" y="31"/>
                  <a:pt x="118" y="34"/>
                  <a:pt x="119" y="36"/>
                </a:cubicBezTo>
                <a:cubicBezTo>
                  <a:pt x="93" y="60"/>
                  <a:pt x="93" y="60"/>
                  <a:pt x="93" y="60"/>
                </a:cubicBezTo>
                <a:cubicBezTo>
                  <a:pt x="89" y="57"/>
                  <a:pt x="84" y="56"/>
                  <a:pt x="79" y="56"/>
                </a:cubicBezTo>
                <a:cubicBezTo>
                  <a:pt x="74" y="56"/>
                  <a:pt x="70" y="57"/>
                  <a:pt x="66" y="59"/>
                </a:cubicBezTo>
                <a:cubicBezTo>
                  <a:pt x="47" y="37"/>
                  <a:pt x="47" y="37"/>
                  <a:pt x="47" y="37"/>
                </a:cubicBezTo>
                <a:cubicBezTo>
                  <a:pt x="52" y="27"/>
                  <a:pt x="51" y="15"/>
                  <a:pt x="43" y="7"/>
                </a:cubicBezTo>
                <a:cubicBezTo>
                  <a:pt x="38" y="2"/>
                  <a:pt x="32" y="0"/>
                  <a:pt x="25" y="0"/>
                </a:cubicBezTo>
                <a:cubicBezTo>
                  <a:pt x="19" y="0"/>
                  <a:pt x="12" y="2"/>
                  <a:pt x="8" y="7"/>
                </a:cubicBezTo>
                <a:cubicBezTo>
                  <a:pt x="3" y="12"/>
                  <a:pt x="0" y="18"/>
                  <a:pt x="0" y="24"/>
                </a:cubicBezTo>
                <a:cubicBezTo>
                  <a:pt x="0" y="31"/>
                  <a:pt x="3" y="37"/>
                  <a:pt x="8" y="42"/>
                </a:cubicBezTo>
                <a:cubicBezTo>
                  <a:pt x="12" y="47"/>
                  <a:pt x="19" y="49"/>
                  <a:pt x="25" y="49"/>
                </a:cubicBezTo>
                <a:cubicBezTo>
                  <a:pt x="29" y="49"/>
                  <a:pt x="33" y="48"/>
                  <a:pt x="37" y="46"/>
                </a:cubicBezTo>
                <a:cubicBezTo>
                  <a:pt x="56" y="69"/>
                  <a:pt x="56" y="69"/>
                  <a:pt x="56" y="69"/>
                </a:cubicBezTo>
                <a:cubicBezTo>
                  <a:pt x="50" y="79"/>
                  <a:pt x="51" y="93"/>
                  <a:pt x="60" y="102"/>
                </a:cubicBezTo>
                <a:cubicBezTo>
                  <a:pt x="65" y="107"/>
                  <a:pt x="72" y="109"/>
                  <a:pt x="79" y="109"/>
                </a:cubicBezTo>
                <a:cubicBezTo>
                  <a:pt x="86" y="109"/>
                  <a:pt x="93" y="107"/>
                  <a:pt x="98" y="102"/>
                </a:cubicBezTo>
                <a:cubicBezTo>
                  <a:pt x="107" y="93"/>
                  <a:pt x="108" y="80"/>
                  <a:pt x="102" y="69"/>
                </a:cubicBezTo>
                <a:cubicBezTo>
                  <a:pt x="129" y="46"/>
                  <a:pt x="129" y="46"/>
                  <a:pt x="129" y="46"/>
                </a:cubicBezTo>
                <a:cubicBezTo>
                  <a:pt x="132" y="48"/>
                  <a:pt x="135" y="49"/>
                  <a:pt x="139" y="49"/>
                </a:cubicBezTo>
                <a:cubicBezTo>
                  <a:pt x="144" y="49"/>
                  <a:pt x="150" y="47"/>
                  <a:pt x="154" y="43"/>
                </a:cubicBezTo>
                <a:cubicBezTo>
                  <a:pt x="158" y="38"/>
                  <a:pt x="160" y="33"/>
                  <a:pt x="160" y="27"/>
                </a:cubicBezTo>
                <a:cubicBezTo>
                  <a:pt x="160" y="22"/>
                  <a:pt x="158" y="16"/>
                  <a:pt x="154" y="12"/>
                </a:cubicBezTo>
                <a:moveTo>
                  <a:pt x="17" y="32"/>
                </a:moveTo>
                <a:cubicBezTo>
                  <a:pt x="15" y="30"/>
                  <a:pt x="14" y="27"/>
                  <a:pt x="14" y="24"/>
                </a:cubicBezTo>
                <a:cubicBezTo>
                  <a:pt x="14" y="21"/>
                  <a:pt x="15" y="19"/>
                  <a:pt x="17" y="17"/>
                </a:cubicBezTo>
                <a:cubicBezTo>
                  <a:pt x="20" y="14"/>
                  <a:pt x="22" y="13"/>
                  <a:pt x="25" y="13"/>
                </a:cubicBezTo>
                <a:cubicBezTo>
                  <a:pt x="28" y="13"/>
                  <a:pt x="31" y="14"/>
                  <a:pt x="33" y="17"/>
                </a:cubicBezTo>
                <a:cubicBezTo>
                  <a:pt x="38" y="21"/>
                  <a:pt x="38" y="28"/>
                  <a:pt x="33" y="32"/>
                </a:cubicBezTo>
                <a:cubicBezTo>
                  <a:pt x="29" y="37"/>
                  <a:pt x="22" y="37"/>
                  <a:pt x="17" y="32"/>
                </a:cubicBezTo>
                <a:moveTo>
                  <a:pt x="144" y="33"/>
                </a:moveTo>
                <a:cubicBezTo>
                  <a:pt x="141" y="36"/>
                  <a:pt x="136" y="36"/>
                  <a:pt x="133" y="33"/>
                </a:cubicBezTo>
                <a:cubicBezTo>
                  <a:pt x="132" y="31"/>
                  <a:pt x="131" y="29"/>
                  <a:pt x="131" y="27"/>
                </a:cubicBezTo>
                <a:cubicBezTo>
                  <a:pt x="131" y="25"/>
                  <a:pt x="132" y="23"/>
                  <a:pt x="133" y="22"/>
                </a:cubicBezTo>
                <a:cubicBezTo>
                  <a:pt x="135" y="20"/>
                  <a:pt x="137" y="20"/>
                  <a:pt x="139" y="20"/>
                </a:cubicBezTo>
                <a:cubicBezTo>
                  <a:pt x="141" y="20"/>
                  <a:pt x="143" y="20"/>
                  <a:pt x="144" y="22"/>
                </a:cubicBezTo>
                <a:cubicBezTo>
                  <a:pt x="146" y="23"/>
                  <a:pt x="146" y="25"/>
                  <a:pt x="146" y="27"/>
                </a:cubicBezTo>
                <a:cubicBezTo>
                  <a:pt x="146" y="29"/>
                  <a:pt x="146" y="31"/>
                  <a:pt x="144" y="33"/>
                </a:cubicBezTo>
              </a:path>
            </a:pathLst>
          </a:custGeom>
          <a:solidFill>
            <a:srgbClr val="594D7B"/>
          </a:solidFill>
          <a:ln>
            <a:noFill/>
          </a:ln>
        </p:spPr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srgbClr val="000000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29752" name="PA_矩形 56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8403167" y="2922059"/>
            <a:ext cx="3456517" cy="5849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067">
                <a:solidFill>
                  <a:srgbClr val="808080"/>
                </a:solidFill>
                <a:latin typeface="Arial" charset="0"/>
                <a:ea typeface="宋体" pitchFamily="2" charset="-122"/>
              </a:rPr>
              <a:t>We have many PowerPoint </a:t>
            </a:r>
            <a:r>
              <a:rPr lang="zh-CN" altLang="en-US" sz="1067">
                <a:solidFill>
                  <a:srgbClr val="808080"/>
                </a:solidFill>
                <a:latin typeface="Arial" charset="0"/>
                <a:ea typeface="宋体" pitchFamily="2" charset="-122"/>
              </a:rPr>
              <a:t>templates</a:t>
            </a:r>
            <a:r>
              <a:rPr lang="en-US" altLang="zh-CN" sz="1067">
                <a:solidFill>
                  <a:srgbClr val="808080"/>
                </a:solidFill>
                <a:latin typeface="Arial" charset="0"/>
                <a:ea typeface="宋体" pitchFamily="2" charset="-122"/>
              </a:rPr>
              <a:t> that has been specifically designed to help anyone that is stepping into the world of PowerPoint for the very first time. </a:t>
            </a:r>
            <a:endParaRPr lang="zh-CN" altLang="en-US" sz="1067">
              <a:solidFill>
                <a:srgbClr val="808080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29753" name="PA_文本框 57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8403167" y="2363259"/>
            <a:ext cx="622286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3200" dirty="0">
                <a:solidFill>
                  <a:srgbClr val="594D7B"/>
                </a:solidFill>
                <a:latin typeface="Impact" pitchFamily="34" charset="0"/>
                <a:ea typeface="宋体" pitchFamily="2" charset="-122"/>
              </a:rPr>
              <a:t>03</a:t>
            </a:r>
          </a:p>
        </p:txBody>
      </p:sp>
      <p:sp>
        <p:nvSpPr>
          <p:cNvPr id="29754" name="PA_矩形 58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8403167" y="4674659"/>
            <a:ext cx="3456517" cy="5849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067">
                <a:solidFill>
                  <a:srgbClr val="808080"/>
                </a:solidFill>
                <a:latin typeface="Arial" charset="0"/>
                <a:ea typeface="宋体" pitchFamily="2" charset="-122"/>
              </a:rPr>
              <a:t>We have many PowerPoint </a:t>
            </a:r>
            <a:r>
              <a:rPr lang="zh-CN" altLang="en-US" sz="1067">
                <a:solidFill>
                  <a:srgbClr val="808080"/>
                </a:solidFill>
                <a:latin typeface="Arial" charset="0"/>
                <a:ea typeface="宋体" pitchFamily="2" charset="-122"/>
              </a:rPr>
              <a:t>templates</a:t>
            </a:r>
            <a:r>
              <a:rPr lang="en-US" altLang="zh-CN" sz="1067">
                <a:solidFill>
                  <a:srgbClr val="808080"/>
                </a:solidFill>
                <a:latin typeface="Arial" charset="0"/>
                <a:ea typeface="宋体" pitchFamily="2" charset="-122"/>
              </a:rPr>
              <a:t> that has been specifically designed to help anyone that is stepping into the world of PowerPoint for the very first time. </a:t>
            </a:r>
            <a:endParaRPr lang="zh-CN" altLang="en-US" sz="1067">
              <a:solidFill>
                <a:srgbClr val="808080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29755" name="PA_文本框 59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8403167" y="4115859"/>
            <a:ext cx="609462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3200" dirty="0">
                <a:solidFill>
                  <a:srgbClr val="9DD53E"/>
                </a:solidFill>
                <a:latin typeface="Impact" pitchFamily="34" charset="0"/>
                <a:ea typeface="宋体" pitchFamily="2" charset="-122"/>
              </a:rPr>
              <a:t>04</a:t>
            </a:r>
          </a:p>
        </p:txBody>
      </p:sp>
      <p:sp>
        <p:nvSpPr>
          <p:cNvPr id="29756" name="PA_矩形 60"/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336551" y="4674659"/>
            <a:ext cx="3456516" cy="5849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 defTabSz="121917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067">
                <a:solidFill>
                  <a:srgbClr val="808080"/>
                </a:solidFill>
                <a:latin typeface="Arial" charset="0"/>
                <a:ea typeface="宋体" pitchFamily="2" charset="-122"/>
              </a:rPr>
              <a:t>We have many PowerPoint </a:t>
            </a:r>
            <a:r>
              <a:rPr lang="zh-CN" altLang="en-US" sz="1067">
                <a:solidFill>
                  <a:srgbClr val="808080"/>
                </a:solidFill>
                <a:latin typeface="Arial" charset="0"/>
                <a:ea typeface="宋体" pitchFamily="2" charset="-122"/>
              </a:rPr>
              <a:t>templates</a:t>
            </a:r>
            <a:r>
              <a:rPr lang="en-US" altLang="zh-CN" sz="1067">
                <a:solidFill>
                  <a:srgbClr val="808080"/>
                </a:solidFill>
                <a:latin typeface="Arial" charset="0"/>
                <a:ea typeface="宋体" pitchFamily="2" charset="-122"/>
              </a:rPr>
              <a:t> that has been specifically designed to help anyone that is stepping into the world of PowerPoint for the very first time. </a:t>
            </a:r>
            <a:endParaRPr lang="zh-CN" altLang="en-US" sz="1067">
              <a:solidFill>
                <a:srgbClr val="808080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29757" name="PA_文本框 61"/>
          <p:cNvSpPr txBox="1"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3213753" y="4115859"/>
            <a:ext cx="611065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r" defTabSz="121917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3200" dirty="0">
                <a:solidFill>
                  <a:srgbClr val="E54B81"/>
                </a:solidFill>
                <a:latin typeface="Impact" pitchFamily="34" charset="0"/>
                <a:ea typeface="宋体" pitchFamily="2" charset="-122"/>
              </a:rPr>
              <a:t>02</a:t>
            </a:r>
          </a:p>
        </p:txBody>
      </p:sp>
      <p:grpSp>
        <p:nvGrpSpPr>
          <p:cNvPr id="29758" name="PA_组合 62"/>
          <p:cNvGrpSpPr/>
          <p:nvPr>
            <p:custDataLst>
              <p:tags r:id="rId10"/>
            </p:custDataLst>
          </p:nvPr>
        </p:nvGrpSpPr>
        <p:grpSpPr bwMode="auto">
          <a:xfrm flipH="1">
            <a:off x="2673351" y="2513543"/>
            <a:ext cx="279400" cy="342900"/>
            <a:chOff x="0" y="0"/>
            <a:chExt cx="134" cy="163"/>
          </a:xfrm>
          <a:solidFill>
            <a:srgbClr val="C09CC2"/>
          </a:solidFill>
        </p:grpSpPr>
        <p:sp>
          <p:nvSpPr>
            <p:cNvPr id="29759" name="Freeform 63"/>
            <p:cNvSpPr>
              <a:spLocks noEditPoints="1"/>
            </p:cNvSpPr>
            <p:nvPr/>
          </p:nvSpPr>
          <p:spPr bwMode="auto">
            <a:xfrm>
              <a:off x="0" y="0"/>
              <a:ext cx="134" cy="163"/>
            </a:xfrm>
            <a:custGeom>
              <a:avLst/>
              <a:gdLst>
                <a:gd name="T0" fmla="*/ 0 w 134"/>
                <a:gd name="T1" fmla="*/ 0 h 163"/>
                <a:gd name="T2" fmla="*/ 0 w 134"/>
                <a:gd name="T3" fmla="*/ 163 h 163"/>
                <a:gd name="T4" fmla="*/ 92 w 134"/>
                <a:gd name="T5" fmla="*/ 163 h 163"/>
                <a:gd name="T6" fmla="*/ 134 w 134"/>
                <a:gd name="T7" fmla="*/ 121 h 163"/>
                <a:gd name="T8" fmla="*/ 134 w 134"/>
                <a:gd name="T9" fmla="*/ 0 h 163"/>
                <a:gd name="T10" fmla="*/ 0 w 134"/>
                <a:gd name="T11" fmla="*/ 0 h 163"/>
                <a:gd name="T12" fmla="*/ 14 w 134"/>
                <a:gd name="T13" fmla="*/ 14 h 163"/>
                <a:gd name="T14" fmla="*/ 120 w 134"/>
                <a:gd name="T15" fmla="*/ 14 h 163"/>
                <a:gd name="T16" fmla="*/ 120 w 134"/>
                <a:gd name="T17" fmla="*/ 112 h 163"/>
                <a:gd name="T18" fmla="*/ 83 w 134"/>
                <a:gd name="T19" fmla="*/ 112 h 163"/>
                <a:gd name="T20" fmla="*/ 83 w 134"/>
                <a:gd name="T21" fmla="*/ 150 h 163"/>
                <a:gd name="T22" fmla="*/ 14 w 134"/>
                <a:gd name="T23" fmla="*/ 150 h 163"/>
                <a:gd name="T24" fmla="*/ 14 w 134"/>
                <a:gd name="T25" fmla="*/ 14 h 163"/>
                <a:gd name="T26" fmla="*/ 111 w 134"/>
                <a:gd name="T27" fmla="*/ 125 h 163"/>
                <a:gd name="T28" fmla="*/ 96 w 134"/>
                <a:gd name="T29" fmla="*/ 140 h 163"/>
                <a:gd name="T30" fmla="*/ 96 w 134"/>
                <a:gd name="T31" fmla="*/ 125 h 163"/>
                <a:gd name="T32" fmla="*/ 111 w 134"/>
                <a:gd name="T33" fmla="*/ 125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4" h="163">
                  <a:moveTo>
                    <a:pt x="0" y="0"/>
                  </a:moveTo>
                  <a:lnTo>
                    <a:pt x="0" y="163"/>
                  </a:lnTo>
                  <a:lnTo>
                    <a:pt x="92" y="163"/>
                  </a:lnTo>
                  <a:lnTo>
                    <a:pt x="134" y="121"/>
                  </a:lnTo>
                  <a:lnTo>
                    <a:pt x="134" y="0"/>
                  </a:lnTo>
                  <a:lnTo>
                    <a:pt x="0" y="0"/>
                  </a:lnTo>
                  <a:close/>
                  <a:moveTo>
                    <a:pt x="14" y="14"/>
                  </a:moveTo>
                  <a:lnTo>
                    <a:pt x="120" y="14"/>
                  </a:lnTo>
                  <a:lnTo>
                    <a:pt x="120" y="112"/>
                  </a:lnTo>
                  <a:lnTo>
                    <a:pt x="83" y="112"/>
                  </a:lnTo>
                  <a:lnTo>
                    <a:pt x="83" y="150"/>
                  </a:lnTo>
                  <a:lnTo>
                    <a:pt x="14" y="150"/>
                  </a:lnTo>
                  <a:lnTo>
                    <a:pt x="14" y="14"/>
                  </a:lnTo>
                  <a:close/>
                  <a:moveTo>
                    <a:pt x="111" y="125"/>
                  </a:moveTo>
                  <a:lnTo>
                    <a:pt x="96" y="140"/>
                  </a:lnTo>
                  <a:lnTo>
                    <a:pt x="96" y="125"/>
                  </a:lnTo>
                  <a:lnTo>
                    <a:pt x="111" y="1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rgbClr val="000000"/>
                </a:solidFill>
                <a:latin typeface="Arial" charset="0"/>
                <a:ea typeface="宋体" pitchFamily="2" charset="-122"/>
              </a:endParaRPr>
            </a:p>
          </p:txBody>
        </p:sp>
        <p:sp>
          <p:nvSpPr>
            <p:cNvPr id="29760" name="Rectangle 64"/>
            <p:cNvSpPr>
              <a:spLocks noChangeArrowheads="1"/>
            </p:cNvSpPr>
            <p:nvPr/>
          </p:nvSpPr>
          <p:spPr bwMode="auto">
            <a:xfrm>
              <a:off x="37" y="44"/>
              <a:ext cx="59" cy="1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rgbClr val="000000"/>
                </a:solidFill>
                <a:latin typeface="Arial" charset="0"/>
                <a:ea typeface="宋体" pitchFamily="2" charset="-122"/>
              </a:endParaRPr>
            </a:p>
          </p:txBody>
        </p:sp>
        <p:sp>
          <p:nvSpPr>
            <p:cNvPr id="29761" name="Rectangle 65"/>
            <p:cNvSpPr>
              <a:spLocks noChangeArrowheads="1"/>
            </p:cNvSpPr>
            <p:nvPr/>
          </p:nvSpPr>
          <p:spPr bwMode="auto">
            <a:xfrm>
              <a:off x="37" y="83"/>
              <a:ext cx="38" cy="1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rgbClr val="000000"/>
                </a:solidFill>
                <a:latin typeface="Arial" charset="0"/>
                <a:ea typeface="宋体" pitchFamily="2" charset="-122"/>
              </a:endParaRPr>
            </a:p>
          </p:txBody>
        </p:sp>
      </p:grpSp>
      <p:sp>
        <p:nvSpPr>
          <p:cNvPr id="29762" name="PA_矩形 66"/>
          <p:cNvSpPr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336551" y="2930525"/>
            <a:ext cx="3456516" cy="5849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 defTabSz="121917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067">
                <a:solidFill>
                  <a:srgbClr val="808080"/>
                </a:solidFill>
                <a:latin typeface="Arial" charset="0"/>
                <a:ea typeface="宋体" pitchFamily="2" charset="-122"/>
              </a:rPr>
              <a:t>We have many PowerPoint </a:t>
            </a:r>
            <a:r>
              <a:rPr lang="zh-CN" altLang="en-US" sz="1067">
                <a:solidFill>
                  <a:srgbClr val="808080"/>
                </a:solidFill>
                <a:latin typeface="Arial" charset="0"/>
                <a:ea typeface="宋体" pitchFamily="2" charset="-122"/>
              </a:rPr>
              <a:t>templates</a:t>
            </a:r>
            <a:r>
              <a:rPr lang="en-US" altLang="zh-CN" sz="1067">
                <a:solidFill>
                  <a:srgbClr val="808080"/>
                </a:solidFill>
                <a:latin typeface="Arial" charset="0"/>
                <a:ea typeface="宋体" pitchFamily="2" charset="-122"/>
              </a:rPr>
              <a:t> that has been specifically designed to help anyone that is stepping into the world of PowerPoint for the very first time. </a:t>
            </a:r>
            <a:endParaRPr lang="zh-CN" altLang="en-US" sz="1067">
              <a:solidFill>
                <a:srgbClr val="808080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29763" name="PA_文本框 67"/>
          <p:cNvSpPr txBox="1"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3263446" y="2371726"/>
            <a:ext cx="561371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r" defTabSz="121917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3200" dirty="0">
                <a:solidFill>
                  <a:srgbClr val="C09CC2"/>
                </a:solidFill>
                <a:latin typeface="Impact" pitchFamily="34" charset="0"/>
                <a:ea typeface="宋体" pitchFamily="2" charset="-122"/>
              </a:rPr>
              <a:t>01</a:t>
            </a:r>
          </a:p>
        </p:txBody>
      </p:sp>
      <p:sp>
        <p:nvSpPr>
          <p:cNvPr id="29764" name="PA_任意多边形 68"/>
          <p:cNvSpPr>
            <a:spLocks noEditPoints="1"/>
          </p:cNvSpPr>
          <p:nvPr>
            <p:custDataLst>
              <p:tags r:id="rId13"/>
            </p:custDataLst>
          </p:nvPr>
        </p:nvSpPr>
        <p:spPr bwMode="auto">
          <a:xfrm>
            <a:off x="2675467" y="4257677"/>
            <a:ext cx="311151" cy="323849"/>
          </a:xfrm>
          <a:custGeom>
            <a:avLst/>
            <a:gdLst>
              <a:gd name="T0" fmla="*/ 123 w 144"/>
              <a:gd name="T1" fmla="*/ 21 h 151"/>
              <a:gd name="T2" fmla="*/ 127 w 144"/>
              <a:gd name="T3" fmla="*/ 119 h 151"/>
              <a:gd name="T4" fmla="*/ 133 w 144"/>
              <a:gd name="T5" fmla="*/ 76 h 151"/>
              <a:gd name="T6" fmla="*/ 108 w 144"/>
              <a:gd name="T7" fmla="*/ 101 h 151"/>
              <a:gd name="T8" fmla="*/ 105 w 144"/>
              <a:gd name="T9" fmla="*/ 76 h 151"/>
              <a:gd name="T10" fmla="*/ 42 w 144"/>
              <a:gd name="T11" fmla="*/ 100 h 151"/>
              <a:gd name="T12" fmla="*/ 32 w 144"/>
              <a:gd name="T13" fmla="*/ 76 h 151"/>
              <a:gd name="T14" fmla="*/ 25 w 144"/>
              <a:gd name="T15" fmla="*/ 112 h 151"/>
              <a:gd name="T16" fmla="*/ 0 w 144"/>
              <a:gd name="T17" fmla="*/ 72 h 151"/>
              <a:gd name="T18" fmla="*/ 72 w 144"/>
              <a:gd name="T19" fmla="*/ 0 h 151"/>
              <a:gd name="T20" fmla="*/ 94 w 144"/>
              <a:gd name="T21" fmla="*/ 131 h 151"/>
              <a:gd name="T22" fmla="*/ 88 w 144"/>
              <a:gd name="T23" fmla="*/ 151 h 151"/>
              <a:gd name="T24" fmla="*/ 56 w 144"/>
              <a:gd name="T25" fmla="*/ 151 h 151"/>
              <a:gd name="T26" fmla="*/ 50 w 144"/>
              <a:gd name="T27" fmla="*/ 146 h 151"/>
              <a:gd name="T28" fmla="*/ 33 w 144"/>
              <a:gd name="T29" fmla="*/ 131 h 151"/>
              <a:gd name="T30" fmla="*/ 29 w 144"/>
              <a:gd name="T31" fmla="*/ 121 h 151"/>
              <a:gd name="T32" fmla="*/ 76 w 144"/>
              <a:gd name="T33" fmla="*/ 83 h 151"/>
              <a:gd name="T34" fmla="*/ 115 w 144"/>
              <a:gd name="T35" fmla="*/ 121 h 151"/>
              <a:gd name="T36" fmla="*/ 111 w 144"/>
              <a:gd name="T37" fmla="*/ 131 h 151"/>
              <a:gd name="T38" fmla="*/ 94 w 144"/>
              <a:gd name="T39" fmla="*/ 131 h 151"/>
              <a:gd name="T40" fmla="*/ 83 w 144"/>
              <a:gd name="T41" fmla="*/ 140 h 151"/>
              <a:gd name="T42" fmla="*/ 83 w 144"/>
              <a:gd name="T43" fmla="*/ 125 h 151"/>
              <a:gd name="T44" fmla="*/ 97 w 144"/>
              <a:gd name="T45" fmla="*/ 120 h 151"/>
              <a:gd name="T46" fmla="*/ 47 w 144"/>
              <a:gd name="T47" fmla="*/ 120 h 151"/>
              <a:gd name="T48" fmla="*/ 56 w 144"/>
              <a:gd name="T49" fmla="*/ 120 h 151"/>
              <a:gd name="T50" fmla="*/ 61 w 144"/>
              <a:gd name="T51" fmla="*/ 140 h 151"/>
              <a:gd name="T52" fmla="*/ 115 w 144"/>
              <a:gd name="T53" fmla="*/ 29 h 151"/>
              <a:gd name="T54" fmla="*/ 114 w 144"/>
              <a:gd name="T55" fmla="*/ 28 h 151"/>
              <a:gd name="T56" fmla="*/ 112 w 144"/>
              <a:gd name="T57" fmla="*/ 69 h 151"/>
              <a:gd name="T58" fmla="*/ 115 w 144"/>
              <a:gd name="T59" fmla="*/ 29 h 151"/>
              <a:gd name="T60" fmla="*/ 108 w 144"/>
              <a:gd name="T61" fmla="*/ 23 h 151"/>
              <a:gd name="T62" fmla="*/ 101 w 144"/>
              <a:gd name="T63" fmla="*/ 24 h 151"/>
              <a:gd name="T64" fmla="*/ 108 w 144"/>
              <a:gd name="T65" fmla="*/ 23 h 151"/>
              <a:gd name="T66" fmla="*/ 82 w 144"/>
              <a:gd name="T67" fmla="*/ 12 h 151"/>
              <a:gd name="T68" fmla="*/ 75 w 144"/>
              <a:gd name="T69" fmla="*/ 35 h 151"/>
              <a:gd name="T70" fmla="*/ 96 w 144"/>
              <a:gd name="T71" fmla="*/ 30 h 151"/>
              <a:gd name="T72" fmla="*/ 82 w 144"/>
              <a:gd name="T73" fmla="*/ 12 h 151"/>
              <a:gd name="T74" fmla="*/ 69 w 144"/>
              <a:gd name="T75" fmla="*/ 12 h 151"/>
              <a:gd name="T76" fmla="*/ 49 w 144"/>
              <a:gd name="T77" fmla="*/ 27 h 151"/>
              <a:gd name="T78" fmla="*/ 50 w 144"/>
              <a:gd name="T79" fmla="*/ 31 h 151"/>
              <a:gd name="T80" fmla="*/ 69 w 144"/>
              <a:gd name="T81" fmla="*/ 12 h 151"/>
              <a:gd name="T82" fmla="*/ 48 w 144"/>
              <a:gd name="T83" fmla="*/ 16 h 151"/>
              <a:gd name="T84" fmla="*/ 41 w 144"/>
              <a:gd name="T85" fmla="*/ 27 h 151"/>
              <a:gd name="T86" fmla="*/ 48 w 144"/>
              <a:gd name="T87" fmla="*/ 16 h 151"/>
              <a:gd name="T88" fmla="*/ 30 w 144"/>
              <a:gd name="T89" fmla="*/ 28 h 151"/>
              <a:gd name="T90" fmla="*/ 11 w 144"/>
              <a:gd name="T91" fmla="*/ 69 h 151"/>
              <a:gd name="T92" fmla="*/ 39 w 144"/>
              <a:gd name="T93" fmla="*/ 33 h 151"/>
              <a:gd name="T94" fmla="*/ 99 w 144"/>
              <a:gd name="T95" fmla="*/ 36 h 151"/>
              <a:gd name="T96" fmla="*/ 96 w 144"/>
              <a:gd name="T97" fmla="*/ 37 h 151"/>
              <a:gd name="T98" fmla="*/ 75 w 144"/>
              <a:gd name="T99" fmla="*/ 69 h 151"/>
              <a:gd name="T100" fmla="*/ 99 w 144"/>
              <a:gd name="T101" fmla="*/ 36 h 151"/>
              <a:gd name="T102" fmla="*/ 69 w 144"/>
              <a:gd name="T103" fmla="*/ 42 h 151"/>
              <a:gd name="T104" fmla="*/ 45 w 144"/>
              <a:gd name="T105" fmla="*/ 36 h 151"/>
              <a:gd name="T106" fmla="*/ 69 w 144"/>
              <a:gd name="T107" fmla="*/ 69 h 1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44" h="151">
                <a:moveTo>
                  <a:pt x="72" y="0"/>
                </a:moveTo>
                <a:cubicBezTo>
                  <a:pt x="92" y="0"/>
                  <a:pt x="110" y="8"/>
                  <a:pt x="123" y="21"/>
                </a:cubicBezTo>
                <a:cubicBezTo>
                  <a:pt x="136" y="34"/>
                  <a:pt x="144" y="53"/>
                  <a:pt x="144" y="72"/>
                </a:cubicBezTo>
                <a:cubicBezTo>
                  <a:pt x="144" y="90"/>
                  <a:pt x="138" y="106"/>
                  <a:pt x="127" y="119"/>
                </a:cubicBezTo>
                <a:cubicBezTo>
                  <a:pt x="122" y="124"/>
                  <a:pt x="114" y="118"/>
                  <a:pt x="119" y="112"/>
                </a:cubicBezTo>
                <a:cubicBezTo>
                  <a:pt x="127" y="102"/>
                  <a:pt x="132" y="89"/>
                  <a:pt x="133" y="76"/>
                </a:cubicBezTo>
                <a:cubicBezTo>
                  <a:pt x="112" y="76"/>
                  <a:pt x="112" y="76"/>
                  <a:pt x="112" y="76"/>
                </a:cubicBezTo>
                <a:cubicBezTo>
                  <a:pt x="112" y="85"/>
                  <a:pt x="110" y="94"/>
                  <a:pt x="108" y="101"/>
                </a:cubicBezTo>
                <a:cubicBezTo>
                  <a:pt x="107" y="106"/>
                  <a:pt x="101" y="105"/>
                  <a:pt x="102" y="100"/>
                </a:cubicBezTo>
                <a:cubicBezTo>
                  <a:pt x="104" y="93"/>
                  <a:pt x="105" y="85"/>
                  <a:pt x="105" y="76"/>
                </a:cubicBezTo>
                <a:cubicBezTo>
                  <a:pt x="78" y="76"/>
                  <a:pt x="66" y="76"/>
                  <a:pt x="39" y="76"/>
                </a:cubicBezTo>
                <a:cubicBezTo>
                  <a:pt x="39" y="85"/>
                  <a:pt x="40" y="93"/>
                  <a:pt x="42" y="100"/>
                </a:cubicBezTo>
                <a:cubicBezTo>
                  <a:pt x="43" y="105"/>
                  <a:pt x="37" y="106"/>
                  <a:pt x="35" y="101"/>
                </a:cubicBezTo>
                <a:cubicBezTo>
                  <a:pt x="33" y="93"/>
                  <a:pt x="32" y="85"/>
                  <a:pt x="32" y="76"/>
                </a:cubicBezTo>
                <a:cubicBezTo>
                  <a:pt x="11" y="76"/>
                  <a:pt x="11" y="76"/>
                  <a:pt x="11" y="76"/>
                </a:cubicBezTo>
                <a:cubicBezTo>
                  <a:pt x="12" y="89"/>
                  <a:pt x="17" y="102"/>
                  <a:pt x="25" y="112"/>
                </a:cubicBezTo>
                <a:cubicBezTo>
                  <a:pt x="30" y="118"/>
                  <a:pt x="21" y="124"/>
                  <a:pt x="17" y="119"/>
                </a:cubicBezTo>
                <a:cubicBezTo>
                  <a:pt x="6" y="106"/>
                  <a:pt x="0" y="90"/>
                  <a:pt x="0" y="72"/>
                </a:cubicBezTo>
                <a:cubicBezTo>
                  <a:pt x="0" y="53"/>
                  <a:pt x="8" y="34"/>
                  <a:pt x="21" y="21"/>
                </a:cubicBezTo>
                <a:cubicBezTo>
                  <a:pt x="34" y="8"/>
                  <a:pt x="52" y="0"/>
                  <a:pt x="72" y="0"/>
                </a:cubicBezTo>
                <a:close/>
                <a:moveTo>
                  <a:pt x="94" y="131"/>
                </a:moveTo>
                <a:cubicBezTo>
                  <a:pt x="94" y="131"/>
                  <a:pt x="94" y="131"/>
                  <a:pt x="94" y="131"/>
                </a:cubicBezTo>
                <a:cubicBezTo>
                  <a:pt x="94" y="146"/>
                  <a:pt x="94" y="146"/>
                  <a:pt x="94" y="146"/>
                </a:cubicBezTo>
                <a:cubicBezTo>
                  <a:pt x="94" y="149"/>
                  <a:pt x="91" y="151"/>
                  <a:pt x="88" y="151"/>
                </a:cubicBezTo>
                <a:cubicBezTo>
                  <a:pt x="88" y="151"/>
                  <a:pt x="88" y="151"/>
                  <a:pt x="88" y="151"/>
                </a:cubicBezTo>
                <a:cubicBezTo>
                  <a:pt x="56" y="151"/>
                  <a:pt x="56" y="151"/>
                  <a:pt x="56" y="151"/>
                </a:cubicBezTo>
                <a:cubicBezTo>
                  <a:pt x="52" y="151"/>
                  <a:pt x="50" y="149"/>
                  <a:pt x="50" y="146"/>
                </a:cubicBezTo>
                <a:cubicBezTo>
                  <a:pt x="50" y="146"/>
                  <a:pt x="50" y="146"/>
                  <a:pt x="50" y="146"/>
                </a:cubicBezTo>
                <a:cubicBezTo>
                  <a:pt x="50" y="131"/>
                  <a:pt x="50" y="131"/>
                  <a:pt x="50" y="131"/>
                </a:cubicBezTo>
                <a:cubicBezTo>
                  <a:pt x="33" y="131"/>
                  <a:pt x="33" y="131"/>
                  <a:pt x="33" y="131"/>
                </a:cubicBezTo>
                <a:cubicBezTo>
                  <a:pt x="30" y="131"/>
                  <a:pt x="28" y="128"/>
                  <a:pt x="28" y="125"/>
                </a:cubicBezTo>
                <a:cubicBezTo>
                  <a:pt x="28" y="124"/>
                  <a:pt x="28" y="122"/>
                  <a:pt x="29" y="121"/>
                </a:cubicBezTo>
                <a:cubicBezTo>
                  <a:pt x="68" y="83"/>
                  <a:pt x="68" y="83"/>
                  <a:pt x="68" y="83"/>
                </a:cubicBezTo>
                <a:cubicBezTo>
                  <a:pt x="70" y="81"/>
                  <a:pt x="74" y="81"/>
                  <a:pt x="76" y="83"/>
                </a:cubicBezTo>
                <a:cubicBezTo>
                  <a:pt x="76" y="83"/>
                  <a:pt x="76" y="83"/>
                  <a:pt x="76" y="83"/>
                </a:cubicBezTo>
                <a:cubicBezTo>
                  <a:pt x="115" y="121"/>
                  <a:pt x="115" y="121"/>
                  <a:pt x="115" y="121"/>
                </a:cubicBezTo>
                <a:cubicBezTo>
                  <a:pt x="117" y="124"/>
                  <a:pt x="117" y="127"/>
                  <a:pt x="115" y="129"/>
                </a:cubicBezTo>
                <a:cubicBezTo>
                  <a:pt x="113" y="130"/>
                  <a:pt x="112" y="131"/>
                  <a:pt x="111" y="131"/>
                </a:cubicBezTo>
                <a:cubicBezTo>
                  <a:pt x="110" y="131"/>
                  <a:pt x="110" y="131"/>
                  <a:pt x="110" y="131"/>
                </a:cubicBezTo>
                <a:cubicBezTo>
                  <a:pt x="94" y="131"/>
                  <a:pt x="94" y="131"/>
                  <a:pt x="94" y="131"/>
                </a:cubicBezTo>
                <a:close/>
                <a:moveTo>
                  <a:pt x="83" y="140"/>
                </a:moveTo>
                <a:cubicBezTo>
                  <a:pt x="83" y="140"/>
                  <a:pt x="83" y="140"/>
                  <a:pt x="83" y="140"/>
                </a:cubicBezTo>
                <a:cubicBezTo>
                  <a:pt x="83" y="125"/>
                  <a:pt x="83" y="125"/>
                  <a:pt x="83" y="125"/>
                </a:cubicBezTo>
                <a:cubicBezTo>
                  <a:pt x="83" y="125"/>
                  <a:pt x="83" y="125"/>
                  <a:pt x="83" y="125"/>
                </a:cubicBezTo>
                <a:cubicBezTo>
                  <a:pt x="83" y="122"/>
                  <a:pt x="85" y="120"/>
                  <a:pt x="88" y="120"/>
                </a:cubicBezTo>
                <a:cubicBezTo>
                  <a:pt x="97" y="120"/>
                  <a:pt x="97" y="120"/>
                  <a:pt x="97" y="120"/>
                </a:cubicBezTo>
                <a:cubicBezTo>
                  <a:pt x="72" y="95"/>
                  <a:pt x="72" y="95"/>
                  <a:pt x="72" y="95"/>
                </a:cubicBezTo>
                <a:cubicBezTo>
                  <a:pt x="47" y="120"/>
                  <a:pt x="47" y="120"/>
                  <a:pt x="47" y="120"/>
                </a:cubicBezTo>
                <a:cubicBezTo>
                  <a:pt x="55" y="120"/>
                  <a:pt x="55" y="120"/>
                  <a:pt x="55" y="120"/>
                </a:cubicBezTo>
                <a:cubicBezTo>
                  <a:pt x="56" y="120"/>
                  <a:pt x="56" y="120"/>
                  <a:pt x="56" y="120"/>
                </a:cubicBezTo>
                <a:cubicBezTo>
                  <a:pt x="59" y="120"/>
                  <a:pt x="61" y="122"/>
                  <a:pt x="61" y="125"/>
                </a:cubicBezTo>
                <a:cubicBezTo>
                  <a:pt x="61" y="140"/>
                  <a:pt x="61" y="140"/>
                  <a:pt x="61" y="140"/>
                </a:cubicBezTo>
                <a:cubicBezTo>
                  <a:pt x="83" y="140"/>
                  <a:pt x="83" y="140"/>
                  <a:pt x="83" y="140"/>
                </a:cubicBezTo>
                <a:close/>
                <a:moveTo>
                  <a:pt x="115" y="29"/>
                </a:moveTo>
                <a:cubicBezTo>
                  <a:pt x="115" y="29"/>
                  <a:pt x="115" y="29"/>
                  <a:pt x="115" y="29"/>
                </a:cubicBezTo>
                <a:cubicBezTo>
                  <a:pt x="115" y="29"/>
                  <a:pt x="114" y="28"/>
                  <a:pt x="114" y="28"/>
                </a:cubicBezTo>
                <a:cubicBezTo>
                  <a:pt x="111" y="30"/>
                  <a:pt x="108" y="32"/>
                  <a:pt x="105" y="33"/>
                </a:cubicBezTo>
                <a:cubicBezTo>
                  <a:pt x="109" y="44"/>
                  <a:pt x="111" y="56"/>
                  <a:pt x="112" y="69"/>
                </a:cubicBezTo>
                <a:cubicBezTo>
                  <a:pt x="133" y="69"/>
                  <a:pt x="133" y="69"/>
                  <a:pt x="133" y="69"/>
                </a:cubicBezTo>
                <a:cubicBezTo>
                  <a:pt x="132" y="54"/>
                  <a:pt x="125" y="40"/>
                  <a:pt x="115" y="29"/>
                </a:cubicBezTo>
                <a:close/>
                <a:moveTo>
                  <a:pt x="108" y="23"/>
                </a:moveTo>
                <a:cubicBezTo>
                  <a:pt x="108" y="23"/>
                  <a:pt x="108" y="23"/>
                  <a:pt x="108" y="23"/>
                </a:cubicBezTo>
                <a:cubicBezTo>
                  <a:pt x="104" y="21"/>
                  <a:pt x="100" y="18"/>
                  <a:pt x="96" y="16"/>
                </a:cubicBezTo>
                <a:cubicBezTo>
                  <a:pt x="98" y="19"/>
                  <a:pt x="99" y="21"/>
                  <a:pt x="101" y="24"/>
                </a:cubicBezTo>
                <a:cubicBezTo>
                  <a:pt x="101" y="25"/>
                  <a:pt x="102" y="26"/>
                  <a:pt x="102" y="27"/>
                </a:cubicBezTo>
                <a:cubicBezTo>
                  <a:pt x="104" y="26"/>
                  <a:pt x="106" y="25"/>
                  <a:pt x="108" y="23"/>
                </a:cubicBezTo>
                <a:close/>
                <a:moveTo>
                  <a:pt x="82" y="12"/>
                </a:moveTo>
                <a:cubicBezTo>
                  <a:pt x="82" y="12"/>
                  <a:pt x="82" y="12"/>
                  <a:pt x="82" y="12"/>
                </a:cubicBezTo>
                <a:cubicBezTo>
                  <a:pt x="80" y="12"/>
                  <a:pt x="78" y="12"/>
                  <a:pt x="75" y="12"/>
                </a:cubicBezTo>
                <a:cubicBezTo>
                  <a:pt x="75" y="35"/>
                  <a:pt x="75" y="35"/>
                  <a:pt x="75" y="35"/>
                </a:cubicBezTo>
                <a:cubicBezTo>
                  <a:pt x="82" y="35"/>
                  <a:pt x="88" y="33"/>
                  <a:pt x="94" y="31"/>
                </a:cubicBezTo>
                <a:cubicBezTo>
                  <a:pt x="95" y="31"/>
                  <a:pt x="96" y="30"/>
                  <a:pt x="96" y="30"/>
                </a:cubicBezTo>
                <a:cubicBezTo>
                  <a:pt x="96" y="29"/>
                  <a:pt x="95" y="28"/>
                  <a:pt x="95" y="27"/>
                </a:cubicBezTo>
                <a:cubicBezTo>
                  <a:pt x="91" y="20"/>
                  <a:pt x="87" y="15"/>
                  <a:pt x="82" y="12"/>
                </a:cubicBezTo>
                <a:close/>
                <a:moveTo>
                  <a:pt x="69" y="12"/>
                </a:moveTo>
                <a:cubicBezTo>
                  <a:pt x="69" y="12"/>
                  <a:pt x="69" y="12"/>
                  <a:pt x="69" y="12"/>
                </a:cubicBezTo>
                <a:cubicBezTo>
                  <a:pt x="66" y="12"/>
                  <a:pt x="64" y="12"/>
                  <a:pt x="62" y="12"/>
                </a:cubicBezTo>
                <a:cubicBezTo>
                  <a:pt x="57" y="15"/>
                  <a:pt x="53" y="20"/>
                  <a:pt x="49" y="27"/>
                </a:cubicBezTo>
                <a:cubicBezTo>
                  <a:pt x="48" y="28"/>
                  <a:pt x="48" y="29"/>
                  <a:pt x="47" y="30"/>
                </a:cubicBezTo>
                <a:cubicBezTo>
                  <a:pt x="48" y="30"/>
                  <a:pt x="49" y="31"/>
                  <a:pt x="50" y="31"/>
                </a:cubicBezTo>
                <a:cubicBezTo>
                  <a:pt x="56" y="33"/>
                  <a:pt x="62" y="35"/>
                  <a:pt x="69" y="35"/>
                </a:cubicBezTo>
                <a:cubicBezTo>
                  <a:pt x="69" y="12"/>
                  <a:pt x="69" y="12"/>
                  <a:pt x="69" y="12"/>
                </a:cubicBezTo>
                <a:close/>
                <a:moveTo>
                  <a:pt x="48" y="16"/>
                </a:moveTo>
                <a:cubicBezTo>
                  <a:pt x="48" y="16"/>
                  <a:pt x="48" y="16"/>
                  <a:pt x="48" y="16"/>
                </a:cubicBezTo>
                <a:cubicBezTo>
                  <a:pt x="44" y="18"/>
                  <a:pt x="39" y="21"/>
                  <a:pt x="36" y="23"/>
                </a:cubicBezTo>
                <a:cubicBezTo>
                  <a:pt x="37" y="25"/>
                  <a:pt x="39" y="26"/>
                  <a:pt x="41" y="27"/>
                </a:cubicBezTo>
                <a:cubicBezTo>
                  <a:pt x="42" y="26"/>
                  <a:pt x="43" y="25"/>
                  <a:pt x="43" y="24"/>
                </a:cubicBezTo>
                <a:cubicBezTo>
                  <a:pt x="45" y="21"/>
                  <a:pt x="46" y="19"/>
                  <a:pt x="48" y="16"/>
                </a:cubicBezTo>
                <a:close/>
                <a:moveTo>
                  <a:pt x="30" y="28"/>
                </a:moveTo>
                <a:cubicBezTo>
                  <a:pt x="30" y="28"/>
                  <a:pt x="30" y="28"/>
                  <a:pt x="30" y="28"/>
                </a:cubicBezTo>
                <a:cubicBezTo>
                  <a:pt x="30" y="28"/>
                  <a:pt x="29" y="29"/>
                  <a:pt x="29" y="29"/>
                </a:cubicBezTo>
                <a:cubicBezTo>
                  <a:pt x="18" y="40"/>
                  <a:pt x="12" y="54"/>
                  <a:pt x="11" y="69"/>
                </a:cubicBezTo>
                <a:cubicBezTo>
                  <a:pt x="32" y="69"/>
                  <a:pt x="32" y="69"/>
                  <a:pt x="32" y="69"/>
                </a:cubicBezTo>
                <a:cubicBezTo>
                  <a:pt x="32" y="56"/>
                  <a:pt x="35" y="44"/>
                  <a:pt x="39" y="33"/>
                </a:cubicBezTo>
                <a:cubicBezTo>
                  <a:pt x="36" y="32"/>
                  <a:pt x="33" y="30"/>
                  <a:pt x="30" y="28"/>
                </a:cubicBezTo>
                <a:close/>
                <a:moveTo>
                  <a:pt x="99" y="36"/>
                </a:moveTo>
                <a:cubicBezTo>
                  <a:pt x="99" y="36"/>
                  <a:pt x="99" y="36"/>
                  <a:pt x="99" y="36"/>
                </a:cubicBezTo>
                <a:cubicBezTo>
                  <a:pt x="98" y="37"/>
                  <a:pt x="97" y="37"/>
                  <a:pt x="96" y="37"/>
                </a:cubicBezTo>
                <a:cubicBezTo>
                  <a:pt x="90" y="40"/>
                  <a:pt x="83" y="41"/>
                  <a:pt x="75" y="42"/>
                </a:cubicBezTo>
                <a:cubicBezTo>
                  <a:pt x="75" y="69"/>
                  <a:pt x="75" y="69"/>
                  <a:pt x="75" y="69"/>
                </a:cubicBezTo>
                <a:cubicBezTo>
                  <a:pt x="105" y="69"/>
                  <a:pt x="105" y="69"/>
                  <a:pt x="105" y="69"/>
                </a:cubicBezTo>
                <a:cubicBezTo>
                  <a:pt x="105" y="57"/>
                  <a:pt x="103" y="46"/>
                  <a:pt x="99" y="36"/>
                </a:cubicBezTo>
                <a:close/>
                <a:moveTo>
                  <a:pt x="69" y="42"/>
                </a:moveTo>
                <a:cubicBezTo>
                  <a:pt x="69" y="42"/>
                  <a:pt x="69" y="42"/>
                  <a:pt x="69" y="42"/>
                </a:cubicBezTo>
                <a:cubicBezTo>
                  <a:pt x="61" y="41"/>
                  <a:pt x="54" y="40"/>
                  <a:pt x="48" y="37"/>
                </a:cubicBezTo>
                <a:cubicBezTo>
                  <a:pt x="47" y="37"/>
                  <a:pt x="46" y="37"/>
                  <a:pt x="45" y="36"/>
                </a:cubicBezTo>
                <a:cubicBezTo>
                  <a:pt x="41" y="46"/>
                  <a:pt x="39" y="57"/>
                  <a:pt x="39" y="69"/>
                </a:cubicBezTo>
                <a:cubicBezTo>
                  <a:pt x="69" y="69"/>
                  <a:pt x="69" y="69"/>
                  <a:pt x="69" y="69"/>
                </a:cubicBezTo>
                <a:cubicBezTo>
                  <a:pt x="69" y="42"/>
                  <a:pt x="69" y="42"/>
                  <a:pt x="69" y="42"/>
                </a:cubicBezTo>
                <a:close/>
              </a:path>
            </a:pathLst>
          </a:custGeom>
          <a:solidFill>
            <a:srgbClr val="E54B81"/>
          </a:solidFill>
          <a:ln>
            <a:noFill/>
          </a:ln>
        </p:spPr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srgbClr val="000000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29765" name="PA_矩形 69"/>
          <p:cNvSpPr>
            <a:spLocks noChangeArrowheads="1"/>
          </p:cNvSpPr>
          <p:nvPr>
            <p:custDataLst>
              <p:tags r:id="rId14"/>
            </p:custDataLst>
          </p:nvPr>
        </p:nvSpPr>
        <p:spPr bwMode="auto">
          <a:xfrm>
            <a:off x="4108174" y="4395259"/>
            <a:ext cx="845103" cy="256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defTabSz="121917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067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Option 01</a:t>
            </a:r>
          </a:p>
        </p:txBody>
      </p:sp>
      <p:sp>
        <p:nvSpPr>
          <p:cNvPr id="29766" name="PA_矩形 70"/>
          <p:cNvSpPr>
            <a:spLocks noChangeArrowheads="1"/>
          </p:cNvSpPr>
          <p:nvPr>
            <p:custDataLst>
              <p:tags r:id="rId15"/>
            </p:custDataLst>
          </p:nvPr>
        </p:nvSpPr>
        <p:spPr bwMode="auto">
          <a:xfrm>
            <a:off x="4108174" y="4884210"/>
            <a:ext cx="845103" cy="256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defTabSz="121917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067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Option 02</a:t>
            </a:r>
          </a:p>
        </p:txBody>
      </p:sp>
      <p:sp>
        <p:nvSpPr>
          <p:cNvPr id="29767" name="PA_矩形 71"/>
          <p:cNvSpPr>
            <a:spLocks noChangeArrowheads="1"/>
          </p:cNvSpPr>
          <p:nvPr>
            <p:custDataLst>
              <p:tags r:id="rId16"/>
            </p:custDataLst>
          </p:nvPr>
        </p:nvSpPr>
        <p:spPr bwMode="auto">
          <a:xfrm>
            <a:off x="7249307" y="2566459"/>
            <a:ext cx="845103" cy="256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defTabSz="121917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067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Option 03</a:t>
            </a:r>
          </a:p>
        </p:txBody>
      </p:sp>
      <p:sp>
        <p:nvSpPr>
          <p:cNvPr id="29768" name="PA_矩形 72"/>
          <p:cNvSpPr>
            <a:spLocks noChangeArrowheads="1"/>
          </p:cNvSpPr>
          <p:nvPr>
            <p:custDataLst>
              <p:tags r:id="rId17"/>
            </p:custDataLst>
          </p:nvPr>
        </p:nvSpPr>
        <p:spPr bwMode="auto">
          <a:xfrm>
            <a:off x="7249307" y="3055410"/>
            <a:ext cx="845103" cy="256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defTabSz="121917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067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Option 04</a:t>
            </a:r>
          </a:p>
        </p:txBody>
      </p:sp>
      <p:sp>
        <p:nvSpPr>
          <p:cNvPr id="46" name="PA_文本框 42"/>
          <p:cNvSpPr txBox="1">
            <a:spLocks noChangeArrowheads="1"/>
          </p:cNvSpPr>
          <p:nvPr>
            <p:custDataLst>
              <p:tags r:id="rId18"/>
            </p:custDataLst>
          </p:nvPr>
        </p:nvSpPr>
        <p:spPr bwMode="auto">
          <a:xfrm>
            <a:off x="1103446" y="429616"/>
            <a:ext cx="4057906" cy="379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867" b="1" dirty="0">
                <a:latin typeface="Arial" charset="0"/>
                <a:ea typeface="宋体" pitchFamily="2" charset="-122"/>
              </a:rPr>
              <a:t>WRITE YOUR GREAT TITLE HERE</a:t>
            </a:r>
          </a:p>
        </p:txBody>
      </p:sp>
      <p:sp>
        <p:nvSpPr>
          <p:cNvPr id="47" name="PA_文本框 43"/>
          <p:cNvSpPr txBox="1">
            <a:spLocks noChangeArrowheads="1"/>
          </p:cNvSpPr>
          <p:nvPr>
            <p:custDataLst>
              <p:tags r:id="rId19"/>
            </p:custDataLst>
          </p:nvPr>
        </p:nvSpPr>
        <p:spPr bwMode="auto">
          <a:xfrm>
            <a:off x="1103445" y="707073"/>
            <a:ext cx="2560316" cy="256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067" dirty="0">
                <a:solidFill>
                  <a:srgbClr val="808080"/>
                </a:solidFill>
                <a:latin typeface="Arial" charset="0"/>
                <a:ea typeface="宋体" pitchFamily="2" charset="-122"/>
              </a:rPr>
              <a:t>This is a good space for a short subtitle</a:t>
            </a:r>
          </a:p>
        </p:txBody>
      </p:sp>
      <p:pic>
        <p:nvPicPr>
          <p:cNvPr id="60" name="图片 59">
            <a:extLst>
              <a:ext uri="{FF2B5EF4-FFF2-40B4-BE49-F238E27FC236}">
                <a16:creationId xmlns:a16="http://schemas.microsoft.com/office/drawing/2014/main" id="{5D776CD1-58C5-4095-909D-4E644416E028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147" y="146919"/>
            <a:ext cx="858297" cy="945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143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randomBar dir="vert"/>
      </p:transition>
    </mc:Choice>
    <mc:Fallback xmlns="">
      <p:transition spd="slow" advClick="0" advTm="0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#ppt_h/2*((1.5-1.5*$)^3-(1.5-1.5*$)^2)*8/9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#ppt_h/2*((1.5-1.5*$)^3-(1.5-1.5*$)^2)*8/9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#ppt_h/2*((1.5-1.5*$)^3-(1.5-1.5*$)^2)*8/9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#ppt_h/2*((1.5-1.5*$)^3-(1.5-1.5*$)^2)*8/9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#ppt_h/2*((1.5-1.5*$)^3-(1.5-1.5*$)^2)*8/9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#ppt_h/2*((1.5-1.5*$)^3-(1.5-1.5*$)^2)*8/9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#ppt_h/2*((1.5-1.5*$)^3-(1.5-1.5*$)^2)*8/9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#ppt_h/2*((1.5-1.5*$)^3-(1.5-1.5*$)^2)*8/9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#ppt_h/2*((1.5-1.5*$)^3-(1.5-1.5*$)^2)*8/9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#ppt_h/2*((1.5-1.5*$)^3-(1.5-1.5*$)^2)*8/9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#ppt_h/2*((1.5-1.5*$)^3-(1.5-1.5*$)^2)*8/9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5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#ppt_h/2*((1.5-1.5*$)^3-(1.5-1.5*$)^2)*8/9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5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#ppt_h/2*((1.5-1.5*$)^3-(1.5-1.5*$)^2)*8/9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5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#ppt_h/2*((1.5-1.5*$)^3-(1.5-1.5*$)^2)*8/9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#ppt_h/2*((1.5-1.5*$)^3-(1.5-1.5*$)^2)*8/9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#ppt_h/2*((1.5-1.5*$)^3-(1.5-1.5*$)^2)*8/9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#ppt_h/2*((1.5-1.5*$)^3-(1.5-1.5*$)^2)*8/9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#ppt_h/2*((1.5-1.5*$)^3-(1.5-1.5*$)^2)*8/9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#ppt_h/2*((1.5-1.5*$)^3-(1.5-1.5*$)^2)*8/9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751" grpId="0" animBg="1"/>
      <p:bldP spid="29752" grpId="0"/>
      <p:bldP spid="29753" grpId="0"/>
      <p:bldP spid="29754" grpId="0"/>
      <p:bldP spid="29755" grpId="0"/>
      <p:bldP spid="29756" grpId="0"/>
      <p:bldP spid="29757" grpId="0"/>
      <p:bldP spid="29762" grpId="0"/>
      <p:bldP spid="29763" grpId="0"/>
      <p:bldP spid="29764" grpId="0" animBg="1"/>
      <p:bldP spid="29765" grpId="0"/>
      <p:bldP spid="29766" grpId="0"/>
      <p:bldP spid="29767" grpId="0"/>
      <p:bldP spid="29768" grpId="0"/>
      <p:bldP spid="46" grpId="0"/>
      <p:bldP spid="4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A_矩形 30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464705" y="3100769"/>
            <a:ext cx="4173669" cy="3282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133" b="1" dirty="0">
                <a:solidFill>
                  <a:srgbClr val="C09CC2"/>
                </a:solidFill>
                <a:latin typeface="Arial" charset="0"/>
                <a:ea typeface="微软雅黑" pitchFamily="34" charset="-122"/>
              </a:rPr>
              <a:t>研究方法</a:t>
            </a:r>
          </a:p>
        </p:txBody>
      </p:sp>
      <p:sp>
        <p:nvSpPr>
          <p:cNvPr id="63" name="PA_矩形 31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464706" y="3423895"/>
            <a:ext cx="4415367" cy="5849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>
            <a:spAutoFit/>
          </a:bodyPr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067" dirty="0">
                <a:solidFill>
                  <a:srgbClr val="808080"/>
                </a:solidFill>
                <a:latin typeface="Arial"/>
                <a:ea typeface="宋体" pitchFamily="2" charset="-122"/>
              </a:rPr>
              <a:t>We have many PowerPoint </a:t>
            </a:r>
            <a:r>
              <a:rPr lang="zh-CN" altLang="en-US" sz="1067" dirty="0">
                <a:solidFill>
                  <a:srgbClr val="808080"/>
                </a:solidFill>
                <a:latin typeface="Arial"/>
                <a:ea typeface="宋体" pitchFamily="2" charset="-122"/>
              </a:rPr>
              <a:t>templates</a:t>
            </a:r>
            <a:r>
              <a:rPr lang="en-US" altLang="zh-CN" sz="1067" dirty="0">
                <a:solidFill>
                  <a:srgbClr val="808080"/>
                </a:solidFill>
                <a:latin typeface="Arial"/>
                <a:ea typeface="宋体" pitchFamily="2" charset="-122"/>
              </a:rPr>
              <a:t> that has been specifically designed</a:t>
            </a:r>
            <a:r>
              <a:rPr lang="zh-CN" altLang="en-US" sz="1067" dirty="0">
                <a:solidFill>
                  <a:srgbClr val="808080"/>
                </a:solidFill>
                <a:latin typeface="Arial"/>
                <a:ea typeface="宋体" pitchFamily="2" charset="-122"/>
              </a:rPr>
              <a:t> to help anyone that is stepping into the world of PowerPoint for the very first time. </a:t>
            </a:r>
          </a:p>
        </p:txBody>
      </p:sp>
      <p:sp>
        <p:nvSpPr>
          <p:cNvPr id="64" name="PA_矩形 30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3999324" y="2993029"/>
            <a:ext cx="1135480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defTabSz="121917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7200" dirty="0">
                <a:ln>
                  <a:solidFill>
                    <a:srgbClr val="C09CC2"/>
                  </a:solidFill>
                </a:ln>
                <a:noFill/>
                <a:latin typeface="Impact" pitchFamily="34" charset="0"/>
                <a:ea typeface="迷你简汉真广标" pitchFamily="49" charset="-122"/>
              </a:rPr>
              <a:t>03</a:t>
            </a:r>
            <a:endParaRPr lang="zh-CN" altLang="en-US" sz="7200" dirty="0">
              <a:ln>
                <a:solidFill>
                  <a:srgbClr val="C09CC2"/>
                </a:solidFill>
              </a:ln>
              <a:noFill/>
              <a:latin typeface="Impact" pitchFamily="34" charset="0"/>
              <a:ea typeface="迷你简汉真广标" pitchFamily="49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E1C6B37-5AF8-419C-86A7-BF75951AE1E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760"/>
          <a:stretch/>
        </p:blipFill>
        <p:spPr>
          <a:xfrm>
            <a:off x="749591" y="0"/>
            <a:ext cx="2963260" cy="4761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638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circle/>
      </p:transition>
    </mc:Choice>
    <mc:Fallback xmlns="">
      <p:transition spd="slow" advClick="0" advTm="0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#ppt_h/2*((1.5-1.5*$)^3-(1.5-1.5*$)^2)*8/9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#ppt_h/2*((1.5-1.5*$)^3-(1.5-1.5*$)^2)*8/9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#ppt_h/2*((1.5-1.5*$)^3-(1.5-1.5*$)^2)*8/9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 autoUpdateAnimBg="0"/>
      <p:bldP spid="63" grpId="0"/>
      <p:bldP spid="6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0" name="PA_任意多边形 106"/>
          <p:cNvSpPr/>
          <p:nvPr>
            <p:custDataLst>
              <p:tags r:id="rId1"/>
            </p:custDataLst>
          </p:nvPr>
        </p:nvSpPr>
        <p:spPr bwMode="auto">
          <a:xfrm>
            <a:off x="4260852" y="2056343"/>
            <a:ext cx="2239433" cy="2243667"/>
          </a:xfrm>
          <a:custGeom>
            <a:avLst/>
            <a:gdLst>
              <a:gd name="T0" fmla="*/ 0 w 878"/>
              <a:gd name="T1" fmla="*/ 557 h 879"/>
              <a:gd name="T2" fmla="*/ 0 w 878"/>
              <a:gd name="T3" fmla="*/ 879 h 879"/>
              <a:gd name="T4" fmla="*/ 878 w 878"/>
              <a:gd name="T5" fmla="*/ 0 h 879"/>
              <a:gd name="T6" fmla="*/ 557 w 878"/>
              <a:gd name="T7" fmla="*/ 0 h 879"/>
              <a:gd name="T8" fmla="*/ 0 w 878"/>
              <a:gd name="T9" fmla="*/ 557 h 8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78" h="879">
                <a:moveTo>
                  <a:pt x="0" y="557"/>
                </a:moveTo>
                <a:cubicBezTo>
                  <a:pt x="0" y="879"/>
                  <a:pt x="0" y="879"/>
                  <a:pt x="0" y="879"/>
                </a:cubicBezTo>
                <a:cubicBezTo>
                  <a:pt x="485" y="879"/>
                  <a:pt x="878" y="486"/>
                  <a:pt x="878" y="0"/>
                </a:cubicBezTo>
                <a:cubicBezTo>
                  <a:pt x="557" y="0"/>
                  <a:pt x="557" y="0"/>
                  <a:pt x="557" y="0"/>
                </a:cubicBezTo>
                <a:cubicBezTo>
                  <a:pt x="557" y="308"/>
                  <a:pt x="307" y="557"/>
                  <a:pt x="0" y="557"/>
                </a:cubicBezTo>
                <a:close/>
              </a:path>
            </a:pathLst>
          </a:custGeom>
          <a:solidFill>
            <a:srgbClr val="C09CC2"/>
          </a:solidFill>
          <a:ln>
            <a:noFill/>
          </a:ln>
        </p:spPr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srgbClr val="000000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31851" name="PA_任意多边形 107"/>
          <p:cNvSpPr/>
          <p:nvPr>
            <p:custDataLst>
              <p:tags r:id="rId2"/>
            </p:custDataLst>
          </p:nvPr>
        </p:nvSpPr>
        <p:spPr bwMode="auto">
          <a:xfrm>
            <a:off x="4260852" y="3480860"/>
            <a:ext cx="2239433" cy="2239433"/>
          </a:xfrm>
          <a:custGeom>
            <a:avLst/>
            <a:gdLst>
              <a:gd name="T0" fmla="*/ 557 w 878"/>
              <a:gd name="T1" fmla="*/ 878 h 878"/>
              <a:gd name="T2" fmla="*/ 878 w 878"/>
              <a:gd name="T3" fmla="*/ 878 h 878"/>
              <a:gd name="T4" fmla="*/ 0 w 878"/>
              <a:gd name="T5" fmla="*/ 0 h 878"/>
              <a:gd name="T6" fmla="*/ 0 w 878"/>
              <a:gd name="T7" fmla="*/ 321 h 878"/>
              <a:gd name="T8" fmla="*/ 557 w 878"/>
              <a:gd name="T9" fmla="*/ 878 h 8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78" h="878">
                <a:moveTo>
                  <a:pt x="557" y="878"/>
                </a:moveTo>
                <a:cubicBezTo>
                  <a:pt x="878" y="878"/>
                  <a:pt x="878" y="878"/>
                  <a:pt x="878" y="878"/>
                </a:cubicBezTo>
                <a:cubicBezTo>
                  <a:pt x="878" y="393"/>
                  <a:pt x="485" y="0"/>
                  <a:pt x="0" y="0"/>
                </a:cubicBezTo>
                <a:cubicBezTo>
                  <a:pt x="0" y="321"/>
                  <a:pt x="0" y="321"/>
                  <a:pt x="0" y="321"/>
                </a:cubicBezTo>
                <a:cubicBezTo>
                  <a:pt x="307" y="321"/>
                  <a:pt x="557" y="571"/>
                  <a:pt x="557" y="878"/>
                </a:cubicBezTo>
                <a:close/>
              </a:path>
            </a:pathLst>
          </a:custGeom>
          <a:solidFill>
            <a:srgbClr val="E54B81"/>
          </a:solidFill>
          <a:ln>
            <a:noFill/>
          </a:ln>
        </p:spPr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srgbClr val="000000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31852" name="PA_任意多边形 108"/>
          <p:cNvSpPr/>
          <p:nvPr>
            <p:custDataLst>
              <p:tags r:id="rId3"/>
            </p:custDataLst>
          </p:nvPr>
        </p:nvSpPr>
        <p:spPr bwMode="auto">
          <a:xfrm>
            <a:off x="5681134" y="2056343"/>
            <a:ext cx="2239433" cy="2243667"/>
          </a:xfrm>
          <a:custGeom>
            <a:avLst/>
            <a:gdLst>
              <a:gd name="T0" fmla="*/ 321 w 878"/>
              <a:gd name="T1" fmla="*/ 0 h 879"/>
              <a:gd name="T2" fmla="*/ 0 w 878"/>
              <a:gd name="T3" fmla="*/ 0 h 879"/>
              <a:gd name="T4" fmla="*/ 878 w 878"/>
              <a:gd name="T5" fmla="*/ 879 h 879"/>
              <a:gd name="T6" fmla="*/ 878 w 878"/>
              <a:gd name="T7" fmla="*/ 557 h 879"/>
              <a:gd name="T8" fmla="*/ 321 w 878"/>
              <a:gd name="T9" fmla="*/ 0 h 8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78" h="879">
                <a:moveTo>
                  <a:pt x="32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486"/>
                  <a:pt x="393" y="879"/>
                  <a:pt x="878" y="879"/>
                </a:cubicBezTo>
                <a:cubicBezTo>
                  <a:pt x="878" y="557"/>
                  <a:pt x="878" y="557"/>
                  <a:pt x="878" y="557"/>
                </a:cubicBezTo>
                <a:cubicBezTo>
                  <a:pt x="571" y="557"/>
                  <a:pt x="321" y="308"/>
                  <a:pt x="321" y="0"/>
                </a:cubicBezTo>
                <a:close/>
              </a:path>
            </a:pathLst>
          </a:custGeom>
          <a:solidFill>
            <a:srgbClr val="594D7B"/>
          </a:solidFill>
          <a:ln>
            <a:noFill/>
          </a:ln>
        </p:spPr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srgbClr val="594D7B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31853" name="PA_任意多边形 109"/>
          <p:cNvSpPr/>
          <p:nvPr>
            <p:custDataLst>
              <p:tags r:id="rId4"/>
            </p:custDataLst>
          </p:nvPr>
        </p:nvSpPr>
        <p:spPr bwMode="auto">
          <a:xfrm>
            <a:off x="5681134" y="3480860"/>
            <a:ext cx="2239433" cy="2239433"/>
          </a:xfrm>
          <a:custGeom>
            <a:avLst/>
            <a:gdLst>
              <a:gd name="T0" fmla="*/ 878 w 878"/>
              <a:gd name="T1" fmla="*/ 321 h 878"/>
              <a:gd name="T2" fmla="*/ 878 w 878"/>
              <a:gd name="T3" fmla="*/ 0 h 878"/>
              <a:gd name="T4" fmla="*/ 0 w 878"/>
              <a:gd name="T5" fmla="*/ 878 h 878"/>
              <a:gd name="T6" fmla="*/ 321 w 878"/>
              <a:gd name="T7" fmla="*/ 878 h 878"/>
              <a:gd name="T8" fmla="*/ 878 w 878"/>
              <a:gd name="T9" fmla="*/ 321 h 8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78" h="878">
                <a:moveTo>
                  <a:pt x="878" y="321"/>
                </a:moveTo>
                <a:cubicBezTo>
                  <a:pt x="878" y="0"/>
                  <a:pt x="878" y="0"/>
                  <a:pt x="878" y="0"/>
                </a:cubicBezTo>
                <a:cubicBezTo>
                  <a:pt x="393" y="0"/>
                  <a:pt x="0" y="393"/>
                  <a:pt x="0" y="878"/>
                </a:cubicBezTo>
                <a:cubicBezTo>
                  <a:pt x="321" y="878"/>
                  <a:pt x="321" y="878"/>
                  <a:pt x="321" y="878"/>
                </a:cubicBezTo>
                <a:cubicBezTo>
                  <a:pt x="321" y="571"/>
                  <a:pt x="571" y="321"/>
                  <a:pt x="878" y="321"/>
                </a:cubicBezTo>
                <a:close/>
              </a:path>
            </a:pathLst>
          </a:custGeom>
          <a:solidFill>
            <a:srgbClr val="9DD53E"/>
          </a:solidFill>
          <a:ln>
            <a:noFill/>
          </a:ln>
        </p:spPr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srgbClr val="000000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31854" name="PA_任意多边形 110"/>
          <p:cNvSpPr>
            <a:spLocks noEditPoints="1"/>
          </p:cNvSpPr>
          <p:nvPr>
            <p:custDataLst>
              <p:tags r:id="rId5"/>
            </p:custDataLst>
          </p:nvPr>
        </p:nvSpPr>
        <p:spPr bwMode="auto">
          <a:xfrm>
            <a:off x="7325785" y="3777193"/>
            <a:ext cx="376767" cy="302684"/>
          </a:xfrm>
          <a:custGeom>
            <a:avLst/>
            <a:gdLst>
              <a:gd name="T0" fmla="*/ 127 w 147"/>
              <a:gd name="T1" fmla="*/ 45 h 119"/>
              <a:gd name="T2" fmla="*/ 116 w 147"/>
              <a:gd name="T3" fmla="*/ 45 h 119"/>
              <a:gd name="T4" fmla="*/ 35 w 147"/>
              <a:gd name="T5" fmla="*/ 18 h 119"/>
              <a:gd name="T6" fmla="*/ 17 w 147"/>
              <a:gd name="T7" fmla="*/ 18 h 119"/>
              <a:gd name="T8" fmla="*/ 34 w 147"/>
              <a:gd name="T9" fmla="*/ 21 h 119"/>
              <a:gd name="T10" fmla="*/ 10 w 147"/>
              <a:gd name="T11" fmla="*/ 21 h 119"/>
              <a:gd name="T12" fmla="*/ 10 w 147"/>
              <a:gd name="T13" fmla="*/ 15 h 119"/>
              <a:gd name="T14" fmla="*/ 13 w 147"/>
              <a:gd name="T15" fmla="*/ 11 h 119"/>
              <a:gd name="T16" fmla="*/ 40 w 147"/>
              <a:gd name="T17" fmla="*/ 4 h 119"/>
              <a:gd name="T18" fmla="*/ 101 w 147"/>
              <a:gd name="T19" fmla="*/ 0 h 119"/>
              <a:gd name="T20" fmla="*/ 113 w 147"/>
              <a:gd name="T21" fmla="*/ 21 h 119"/>
              <a:gd name="T22" fmla="*/ 147 w 147"/>
              <a:gd name="T23" fmla="*/ 26 h 119"/>
              <a:gd name="T24" fmla="*/ 147 w 147"/>
              <a:gd name="T25" fmla="*/ 113 h 119"/>
              <a:gd name="T26" fmla="*/ 141 w 147"/>
              <a:gd name="T27" fmla="*/ 119 h 119"/>
              <a:gd name="T28" fmla="*/ 0 w 147"/>
              <a:gd name="T29" fmla="*/ 113 h 119"/>
              <a:gd name="T30" fmla="*/ 0 w 147"/>
              <a:gd name="T31" fmla="*/ 26 h 119"/>
              <a:gd name="T32" fmla="*/ 6 w 147"/>
              <a:gd name="T33" fmla="*/ 21 h 119"/>
              <a:gd name="T34" fmla="*/ 73 w 147"/>
              <a:gd name="T35" fmla="*/ 43 h 119"/>
              <a:gd name="T36" fmla="*/ 87 w 147"/>
              <a:gd name="T37" fmla="*/ 49 h 119"/>
              <a:gd name="T38" fmla="*/ 73 w 147"/>
              <a:gd name="T39" fmla="*/ 81 h 119"/>
              <a:gd name="T40" fmla="*/ 73 w 147"/>
              <a:gd name="T41" fmla="*/ 43 h 119"/>
              <a:gd name="T42" fmla="*/ 82 w 147"/>
              <a:gd name="T43" fmla="*/ 54 h 119"/>
              <a:gd name="T44" fmla="*/ 61 w 147"/>
              <a:gd name="T45" fmla="*/ 62 h 119"/>
              <a:gd name="T46" fmla="*/ 86 w 147"/>
              <a:gd name="T47" fmla="*/ 62 h 119"/>
              <a:gd name="T48" fmla="*/ 82 w 147"/>
              <a:gd name="T49" fmla="*/ 54 h 119"/>
              <a:gd name="T50" fmla="*/ 38 w 147"/>
              <a:gd name="T51" fmla="*/ 32 h 119"/>
              <a:gd name="T52" fmla="*/ 11 w 147"/>
              <a:gd name="T53" fmla="*/ 108 h 119"/>
              <a:gd name="T54" fmla="*/ 136 w 147"/>
              <a:gd name="T55" fmla="*/ 32 h 119"/>
              <a:gd name="T56" fmla="*/ 109 w 147"/>
              <a:gd name="T57" fmla="*/ 32 h 119"/>
              <a:gd name="T58" fmla="*/ 97 w 147"/>
              <a:gd name="T59" fmla="*/ 12 h 119"/>
              <a:gd name="T60" fmla="*/ 44 w 147"/>
              <a:gd name="T61" fmla="*/ 28 h 119"/>
              <a:gd name="T62" fmla="*/ 73 w 147"/>
              <a:gd name="T63" fmla="*/ 23 h 119"/>
              <a:gd name="T64" fmla="*/ 112 w 147"/>
              <a:gd name="T65" fmla="*/ 62 h 119"/>
              <a:gd name="T66" fmla="*/ 34 w 147"/>
              <a:gd name="T67" fmla="*/ 62 h 119"/>
              <a:gd name="T68" fmla="*/ 73 w 147"/>
              <a:gd name="T69" fmla="*/ 35 h 119"/>
              <a:gd name="T70" fmla="*/ 46 w 147"/>
              <a:gd name="T71" fmla="*/ 62 h 119"/>
              <a:gd name="T72" fmla="*/ 101 w 147"/>
              <a:gd name="T73" fmla="*/ 62 h 1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47" h="119">
                <a:moveTo>
                  <a:pt x="122" y="40"/>
                </a:moveTo>
                <a:cubicBezTo>
                  <a:pt x="125" y="40"/>
                  <a:pt x="127" y="42"/>
                  <a:pt x="127" y="45"/>
                </a:cubicBezTo>
                <a:cubicBezTo>
                  <a:pt x="127" y="48"/>
                  <a:pt x="125" y="50"/>
                  <a:pt x="122" y="50"/>
                </a:cubicBezTo>
                <a:cubicBezTo>
                  <a:pt x="119" y="50"/>
                  <a:pt x="116" y="48"/>
                  <a:pt x="116" y="45"/>
                </a:cubicBezTo>
                <a:cubicBezTo>
                  <a:pt x="116" y="42"/>
                  <a:pt x="119" y="40"/>
                  <a:pt x="122" y="40"/>
                </a:cubicBezTo>
                <a:close/>
                <a:moveTo>
                  <a:pt x="35" y="18"/>
                </a:moveTo>
                <a:cubicBezTo>
                  <a:pt x="35" y="18"/>
                  <a:pt x="35" y="18"/>
                  <a:pt x="35" y="18"/>
                </a:cubicBezTo>
                <a:cubicBezTo>
                  <a:pt x="17" y="18"/>
                  <a:pt x="17" y="18"/>
                  <a:pt x="17" y="18"/>
                </a:cubicBezTo>
                <a:cubicBezTo>
                  <a:pt x="17" y="21"/>
                  <a:pt x="17" y="21"/>
                  <a:pt x="17" y="21"/>
                </a:cubicBezTo>
                <a:cubicBezTo>
                  <a:pt x="34" y="21"/>
                  <a:pt x="34" y="21"/>
                  <a:pt x="34" y="21"/>
                </a:cubicBezTo>
                <a:cubicBezTo>
                  <a:pt x="35" y="18"/>
                  <a:pt x="35" y="18"/>
                  <a:pt x="35" y="18"/>
                </a:cubicBezTo>
                <a:close/>
                <a:moveTo>
                  <a:pt x="10" y="21"/>
                </a:moveTo>
                <a:cubicBezTo>
                  <a:pt x="10" y="21"/>
                  <a:pt x="10" y="21"/>
                  <a:pt x="10" y="21"/>
                </a:cubicBezTo>
                <a:cubicBezTo>
                  <a:pt x="10" y="15"/>
                  <a:pt x="10" y="15"/>
                  <a:pt x="10" y="15"/>
                </a:cubicBezTo>
                <a:cubicBezTo>
                  <a:pt x="10" y="15"/>
                  <a:pt x="10" y="15"/>
                  <a:pt x="10" y="15"/>
                </a:cubicBezTo>
                <a:cubicBezTo>
                  <a:pt x="10" y="13"/>
                  <a:pt x="12" y="11"/>
                  <a:pt x="13" y="11"/>
                </a:cubicBezTo>
                <a:cubicBezTo>
                  <a:pt x="38" y="11"/>
                  <a:pt x="38" y="11"/>
                  <a:pt x="38" y="11"/>
                </a:cubicBezTo>
                <a:cubicBezTo>
                  <a:pt x="40" y="4"/>
                  <a:pt x="40" y="4"/>
                  <a:pt x="40" y="4"/>
                </a:cubicBezTo>
                <a:cubicBezTo>
                  <a:pt x="41" y="2"/>
                  <a:pt x="44" y="0"/>
                  <a:pt x="46" y="0"/>
                </a:cubicBezTo>
                <a:cubicBezTo>
                  <a:pt x="101" y="0"/>
                  <a:pt x="101" y="0"/>
                  <a:pt x="101" y="0"/>
                </a:cubicBezTo>
                <a:cubicBezTo>
                  <a:pt x="104" y="0"/>
                  <a:pt x="106" y="2"/>
                  <a:pt x="107" y="4"/>
                </a:cubicBezTo>
                <a:cubicBezTo>
                  <a:pt x="113" y="21"/>
                  <a:pt x="113" y="21"/>
                  <a:pt x="113" y="21"/>
                </a:cubicBezTo>
                <a:cubicBezTo>
                  <a:pt x="141" y="21"/>
                  <a:pt x="141" y="21"/>
                  <a:pt x="141" y="21"/>
                </a:cubicBezTo>
                <a:cubicBezTo>
                  <a:pt x="144" y="21"/>
                  <a:pt x="147" y="23"/>
                  <a:pt x="147" y="26"/>
                </a:cubicBezTo>
                <a:cubicBezTo>
                  <a:pt x="147" y="27"/>
                  <a:pt x="147" y="27"/>
                  <a:pt x="147" y="27"/>
                </a:cubicBezTo>
                <a:cubicBezTo>
                  <a:pt x="147" y="113"/>
                  <a:pt x="147" y="113"/>
                  <a:pt x="147" y="113"/>
                </a:cubicBezTo>
                <a:cubicBezTo>
                  <a:pt x="147" y="117"/>
                  <a:pt x="144" y="119"/>
                  <a:pt x="141" y="119"/>
                </a:cubicBezTo>
                <a:cubicBezTo>
                  <a:pt x="141" y="119"/>
                  <a:pt x="141" y="119"/>
                  <a:pt x="141" y="119"/>
                </a:cubicBezTo>
                <a:cubicBezTo>
                  <a:pt x="6" y="119"/>
                  <a:pt x="6" y="119"/>
                  <a:pt x="6" y="119"/>
                </a:cubicBezTo>
                <a:cubicBezTo>
                  <a:pt x="3" y="119"/>
                  <a:pt x="0" y="117"/>
                  <a:pt x="0" y="113"/>
                </a:cubicBezTo>
                <a:cubicBezTo>
                  <a:pt x="0" y="113"/>
                  <a:pt x="0" y="113"/>
                  <a:pt x="0" y="113"/>
                </a:cubicBezTo>
                <a:cubicBezTo>
                  <a:pt x="0" y="26"/>
                  <a:pt x="0" y="26"/>
                  <a:pt x="0" y="26"/>
                </a:cubicBezTo>
                <a:cubicBezTo>
                  <a:pt x="0" y="23"/>
                  <a:pt x="3" y="21"/>
                  <a:pt x="6" y="21"/>
                </a:cubicBezTo>
                <a:cubicBezTo>
                  <a:pt x="6" y="21"/>
                  <a:pt x="6" y="21"/>
                  <a:pt x="6" y="21"/>
                </a:cubicBezTo>
                <a:cubicBezTo>
                  <a:pt x="10" y="21"/>
                  <a:pt x="10" y="21"/>
                  <a:pt x="10" y="21"/>
                </a:cubicBezTo>
                <a:close/>
                <a:moveTo>
                  <a:pt x="73" y="43"/>
                </a:moveTo>
                <a:cubicBezTo>
                  <a:pt x="73" y="43"/>
                  <a:pt x="73" y="43"/>
                  <a:pt x="73" y="43"/>
                </a:cubicBezTo>
                <a:cubicBezTo>
                  <a:pt x="79" y="43"/>
                  <a:pt x="83" y="45"/>
                  <a:pt x="87" y="49"/>
                </a:cubicBezTo>
                <a:cubicBezTo>
                  <a:pt x="90" y="52"/>
                  <a:pt x="92" y="57"/>
                  <a:pt x="92" y="62"/>
                </a:cubicBezTo>
                <a:cubicBezTo>
                  <a:pt x="92" y="73"/>
                  <a:pt x="84" y="81"/>
                  <a:pt x="73" y="81"/>
                </a:cubicBezTo>
                <a:cubicBezTo>
                  <a:pt x="63" y="81"/>
                  <a:pt x="54" y="73"/>
                  <a:pt x="54" y="62"/>
                </a:cubicBezTo>
                <a:cubicBezTo>
                  <a:pt x="54" y="52"/>
                  <a:pt x="63" y="43"/>
                  <a:pt x="73" y="43"/>
                </a:cubicBezTo>
                <a:close/>
                <a:moveTo>
                  <a:pt x="82" y="54"/>
                </a:moveTo>
                <a:cubicBezTo>
                  <a:pt x="82" y="54"/>
                  <a:pt x="82" y="54"/>
                  <a:pt x="82" y="54"/>
                </a:cubicBezTo>
                <a:cubicBezTo>
                  <a:pt x="80" y="51"/>
                  <a:pt x="77" y="50"/>
                  <a:pt x="73" y="50"/>
                </a:cubicBezTo>
                <a:cubicBezTo>
                  <a:pt x="67" y="50"/>
                  <a:pt x="61" y="56"/>
                  <a:pt x="61" y="62"/>
                </a:cubicBezTo>
                <a:cubicBezTo>
                  <a:pt x="61" y="69"/>
                  <a:pt x="67" y="74"/>
                  <a:pt x="73" y="74"/>
                </a:cubicBezTo>
                <a:cubicBezTo>
                  <a:pt x="80" y="74"/>
                  <a:pt x="86" y="69"/>
                  <a:pt x="86" y="62"/>
                </a:cubicBezTo>
                <a:cubicBezTo>
                  <a:pt x="86" y="59"/>
                  <a:pt x="84" y="56"/>
                  <a:pt x="82" y="54"/>
                </a:cubicBezTo>
                <a:cubicBezTo>
                  <a:pt x="82" y="54"/>
                  <a:pt x="82" y="54"/>
                  <a:pt x="82" y="54"/>
                </a:cubicBezTo>
                <a:close/>
                <a:moveTo>
                  <a:pt x="38" y="32"/>
                </a:moveTo>
                <a:cubicBezTo>
                  <a:pt x="38" y="32"/>
                  <a:pt x="38" y="32"/>
                  <a:pt x="38" y="32"/>
                </a:cubicBezTo>
                <a:cubicBezTo>
                  <a:pt x="11" y="32"/>
                  <a:pt x="11" y="32"/>
                  <a:pt x="11" y="32"/>
                </a:cubicBezTo>
                <a:cubicBezTo>
                  <a:pt x="11" y="108"/>
                  <a:pt x="11" y="108"/>
                  <a:pt x="11" y="108"/>
                </a:cubicBezTo>
                <a:cubicBezTo>
                  <a:pt x="136" y="108"/>
                  <a:pt x="136" y="108"/>
                  <a:pt x="136" y="108"/>
                </a:cubicBezTo>
                <a:cubicBezTo>
                  <a:pt x="136" y="32"/>
                  <a:pt x="136" y="32"/>
                  <a:pt x="136" y="32"/>
                </a:cubicBezTo>
                <a:cubicBezTo>
                  <a:pt x="109" y="32"/>
                  <a:pt x="109" y="32"/>
                  <a:pt x="109" y="32"/>
                </a:cubicBezTo>
                <a:cubicBezTo>
                  <a:pt x="109" y="32"/>
                  <a:pt x="109" y="32"/>
                  <a:pt x="109" y="32"/>
                </a:cubicBezTo>
                <a:cubicBezTo>
                  <a:pt x="106" y="32"/>
                  <a:pt x="104" y="31"/>
                  <a:pt x="103" y="28"/>
                </a:cubicBezTo>
                <a:cubicBezTo>
                  <a:pt x="97" y="12"/>
                  <a:pt x="97" y="12"/>
                  <a:pt x="97" y="12"/>
                </a:cubicBezTo>
                <a:cubicBezTo>
                  <a:pt x="50" y="12"/>
                  <a:pt x="50" y="12"/>
                  <a:pt x="50" y="12"/>
                </a:cubicBezTo>
                <a:cubicBezTo>
                  <a:pt x="44" y="28"/>
                  <a:pt x="44" y="28"/>
                  <a:pt x="44" y="28"/>
                </a:cubicBezTo>
                <a:cubicBezTo>
                  <a:pt x="43" y="30"/>
                  <a:pt x="41" y="32"/>
                  <a:pt x="38" y="32"/>
                </a:cubicBezTo>
                <a:close/>
                <a:moveTo>
                  <a:pt x="73" y="23"/>
                </a:moveTo>
                <a:cubicBezTo>
                  <a:pt x="73" y="23"/>
                  <a:pt x="73" y="23"/>
                  <a:pt x="73" y="23"/>
                </a:cubicBezTo>
                <a:cubicBezTo>
                  <a:pt x="95" y="23"/>
                  <a:pt x="112" y="41"/>
                  <a:pt x="112" y="62"/>
                </a:cubicBezTo>
                <a:cubicBezTo>
                  <a:pt x="112" y="84"/>
                  <a:pt x="95" y="101"/>
                  <a:pt x="73" y="101"/>
                </a:cubicBezTo>
                <a:cubicBezTo>
                  <a:pt x="52" y="101"/>
                  <a:pt x="34" y="84"/>
                  <a:pt x="34" y="62"/>
                </a:cubicBezTo>
                <a:cubicBezTo>
                  <a:pt x="34" y="41"/>
                  <a:pt x="52" y="23"/>
                  <a:pt x="73" y="23"/>
                </a:cubicBezTo>
                <a:close/>
                <a:moveTo>
                  <a:pt x="73" y="35"/>
                </a:moveTo>
                <a:cubicBezTo>
                  <a:pt x="73" y="35"/>
                  <a:pt x="73" y="35"/>
                  <a:pt x="73" y="35"/>
                </a:cubicBezTo>
                <a:cubicBezTo>
                  <a:pt x="58" y="35"/>
                  <a:pt x="46" y="47"/>
                  <a:pt x="46" y="62"/>
                </a:cubicBezTo>
                <a:cubicBezTo>
                  <a:pt x="46" y="77"/>
                  <a:pt x="58" y="90"/>
                  <a:pt x="73" y="90"/>
                </a:cubicBezTo>
                <a:cubicBezTo>
                  <a:pt x="89" y="90"/>
                  <a:pt x="101" y="77"/>
                  <a:pt x="101" y="62"/>
                </a:cubicBezTo>
                <a:cubicBezTo>
                  <a:pt x="101" y="47"/>
                  <a:pt x="89" y="35"/>
                  <a:pt x="73" y="3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srgbClr val="000000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31855" name="PA_任意多边形 111"/>
          <p:cNvSpPr>
            <a:spLocks noEditPoints="1"/>
          </p:cNvSpPr>
          <p:nvPr>
            <p:custDataLst>
              <p:tags r:id="rId6"/>
            </p:custDataLst>
          </p:nvPr>
        </p:nvSpPr>
        <p:spPr bwMode="auto">
          <a:xfrm>
            <a:off x="4445000" y="3772959"/>
            <a:ext cx="372533" cy="311151"/>
          </a:xfrm>
          <a:custGeom>
            <a:avLst/>
            <a:gdLst>
              <a:gd name="T0" fmla="*/ 146 w 146"/>
              <a:gd name="T1" fmla="*/ 94 h 122"/>
              <a:gd name="T2" fmla="*/ 118 w 146"/>
              <a:gd name="T3" fmla="*/ 122 h 122"/>
              <a:gd name="T4" fmla="*/ 28 w 146"/>
              <a:gd name="T5" fmla="*/ 122 h 122"/>
              <a:gd name="T6" fmla="*/ 0 w 146"/>
              <a:gd name="T7" fmla="*/ 94 h 122"/>
              <a:gd name="T8" fmla="*/ 0 w 146"/>
              <a:gd name="T9" fmla="*/ 28 h 122"/>
              <a:gd name="T10" fmla="*/ 28 w 146"/>
              <a:gd name="T11" fmla="*/ 0 h 122"/>
              <a:gd name="T12" fmla="*/ 118 w 146"/>
              <a:gd name="T13" fmla="*/ 0 h 122"/>
              <a:gd name="T14" fmla="*/ 146 w 146"/>
              <a:gd name="T15" fmla="*/ 28 h 122"/>
              <a:gd name="T16" fmla="*/ 146 w 146"/>
              <a:gd name="T17" fmla="*/ 94 h 122"/>
              <a:gd name="T18" fmla="*/ 49 w 146"/>
              <a:gd name="T19" fmla="*/ 27 h 122"/>
              <a:gd name="T20" fmla="*/ 49 w 146"/>
              <a:gd name="T21" fmla="*/ 27 h 122"/>
              <a:gd name="T22" fmla="*/ 101 w 146"/>
              <a:gd name="T23" fmla="*/ 58 h 122"/>
              <a:gd name="T24" fmla="*/ 102 w 146"/>
              <a:gd name="T25" fmla="*/ 62 h 122"/>
              <a:gd name="T26" fmla="*/ 101 w 146"/>
              <a:gd name="T27" fmla="*/ 64 h 122"/>
              <a:gd name="T28" fmla="*/ 48 w 146"/>
              <a:gd name="T29" fmla="*/ 94 h 122"/>
              <a:gd name="T30" fmla="*/ 44 w 146"/>
              <a:gd name="T31" fmla="*/ 93 h 122"/>
              <a:gd name="T32" fmla="*/ 43 w 146"/>
              <a:gd name="T33" fmla="*/ 91 h 122"/>
              <a:gd name="T34" fmla="*/ 43 w 146"/>
              <a:gd name="T35" fmla="*/ 91 h 122"/>
              <a:gd name="T36" fmla="*/ 43 w 146"/>
              <a:gd name="T37" fmla="*/ 30 h 122"/>
              <a:gd name="T38" fmla="*/ 47 w 146"/>
              <a:gd name="T39" fmla="*/ 27 h 122"/>
              <a:gd name="T40" fmla="*/ 49 w 146"/>
              <a:gd name="T41" fmla="*/ 27 h 122"/>
              <a:gd name="T42" fmla="*/ 50 w 146"/>
              <a:gd name="T43" fmla="*/ 36 h 122"/>
              <a:gd name="T44" fmla="*/ 50 w 146"/>
              <a:gd name="T45" fmla="*/ 36 h 122"/>
              <a:gd name="T46" fmla="*/ 50 w 146"/>
              <a:gd name="T47" fmla="*/ 85 h 122"/>
              <a:gd name="T48" fmla="*/ 93 w 146"/>
              <a:gd name="T49" fmla="*/ 61 h 122"/>
              <a:gd name="T50" fmla="*/ 50 w 146"/>
              <a:gd name="T51" fmla="*/ 36 h 122"/>
              <a:gd name="T52" fmla="*/ 11 w 146"/>
              <a:gd name="T53" fmla="*/ 94 h 122"/>
              <a:gd name="T54" fmla="*/ 11 w 146"/>
              <a:gd name="T55" fmla="*/ 94 h 122"/>
              <a:gd name="T56" fmla="*/ 28 w 146"/>
              <a:gd name="T57" fmla="*/ 110 h 122"/>
              <a:gd name="T58" fmla="*/ 118 w 146"/>
              <a:gd name="T59" fmla="*/ 110 h 122"/>
              <a:gd name="T60" fmla="*/ 135 w 146"/>
              <a:gd name="T61" fmla="*/ 94 h 122"/>
              <a:gd name="T62" fmla="*/ 135 w 146"/>
              <a:gd name="T63" fmla="*/ 28 h 122"/>
              <a:gd name="T64" fmla="*/ 118 w 146"/>
              <a:gd name="T65" fmla="*/ 11 h 122"/>
              <a:gd name="T66" fmla="*/ 28 w 146"/>
              <a:gd name="T67" fmla="*/ 11 h 122"/>
              <a:gd name="T68" fmla="*/ 11 w 146"/>
              <a:gd name="T69" fmla="*/ 28 h 122"/>
              <a:gd name="T70" fmla="*/ 11 w 146"/>
              <a:gd name="T71" fmla="*/ 94 h 1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46" h="122">
                <a:moveTo>
                  <a:pt x="146" y="94"/>
                </a:moveTo>
                <a:cubicBezTo>
                  <a:pt x="146" y="109"/>
                  <a:pt x="133" y="122"/>
                  <a:pt x="118" y="122"/>
                </a:cubicBezTo>
                <a:cubicBezTo>
                  <a:pt x="28" y="122"/>
                  <a:pt x="28" y="122"/>
                  <a:pt x="28" y="122"/>
                </a:cubicBezTo>
                <a:cubicBezTo>
                  <a:pt x="13" y="122"/>
                  <a:pt x="0" y="109"/>
                  <a:pt x="0" y="94"/>
                </a:cubicBezTo>
                <a:cubicBezTo>
                  <a:pt x="0" y="28"/>
                  <a:pt x="0" y="28"/>
                  <a:pt x="0" y="28"/>
                </a:cubicBezTo>
                <a:cubicBezTo>
                  <a:pt x="0" y="12"/>
                  <a:pt x="13" y="0"/>
                  <a:pt x="28" y="0"/>
                </a:cubicBezTo>
                <a:cubicBezTo>
                  <a:pt x="118" y="0"/>
                  <a:pt x="118" y="0"/>
                  <a:pt x="118" y="0"/>
                </a:cubicBezTo>
                <a:cubicBezTo>
                  <a:pt x="133" y="0"/>
                  <a:pt x="146" y="12"/>
                  <a:pt x="146" y="28"/>
                </a:cubicBezTo>
                <a:cubicBezTo>
                  <a:pt x="146" y="94"/>
                  <a:pt x="146" y="94"/>
                  <a:pt x="146" y="94"/>
                </a:cubicBezTo>
                <a:close/>
                <a:moveTo>
                  <a:pt x="49" y="27"/>
                </a:moveTo>
                <a:cubicBezTo>
                  <a:pt x="49" y="27"/>
                  <a:pt x="49" y="27"/>
                  <a:pt x="49" y="27"/>
                </a:cubicBezTo>
                <a:cubicBezTo>
                  <a:pt x="66" y="38"/>
                  <a:pt x="84" y="48"/>
                  <a:pt x="101" y="58"/>
                </a:cubicBezTo>
                <a:cubicBezTo>
                  <a:pt x="103" y="59"/>
                  <a:pt x="103" y="61"/>
                  <a:pt x="102" y="62"/>
                </a:cubicBezTo>
                <a:cubicBezTo>
                  <a:pt x="102" y="63"/>
                  <a:pt x="102" y="63"/>
                  <a:pt x="101" y="64"/>
                </a:cubicBezTo>
                <a:cubicBezTo>
                  <a:pt x="84" y="74"/>
                  <a:pt x="66" y="84"/>
                  <a:pt x="48" y="94"/>
                </a:cubicBezTo>
                <a:cubicBezTo>
                  <a:pt x="47" y="95"/>
                  <a:pt x="45" y="94"/>
                  <a:pt x="44" y="93"/>
                </a:cubicBezTo>
                <a:cubicBezTo>
                  <a:pt x="44" y="92"/>
                  <a:pt x="43" y="92"/>
                  <a:pt x="43" y="91"/>
                </a:cubicBezTo>
                <a:cubicBezTo>
                  <a:pt x="43" y="91"/>
                  <a:pt x="43" y="91"/>
                  <a:pt x="43" y="91"/>
                </a:cubicBezTo>
                <a:cubicBezTo>
                  <a:pt x="43" y="71"/>
                  <a:pt x="43" y="51"/>
                  <a:pt x="43" y="30"/>
                </a:cubicBezTo>
                <a:cubicBezTo>
                  <a:pt x="43" y="28"/>
                  <a:pt x="45" y="27"/>
                  <a:pt x="47" y="27"/>
                </a:cubicBezTo>
                <a:cubicBezTo>
                  <a:pt x="47" y="27"/>
                  <a:pt x="48" y="27"/>
                  <a:pt x="49" y="27"/>
                </a:cubicBezTo>
                <a:close/>
                <a:moveTo>
                  <a:pt x="50" y="36"/>
                </a:moveTo>
                <a:cubicBezTo>
                  <a:pt x="50" y="36"/>
                  <a:pt x="50" y="36"/>
                  <a:pt x="50" y="36"/>
                </a:cubicBezTo>
                <a:cubicBezTo>
                  <a:pt x="50" y="53"/>
                  <a:pt x="50" y="69"/>
                  <a:pt x="50" y="85"/>
                </a:cubicBezTo>
                <a:cubicBezTo>
                  <a:pt x="64" y="77"/>
                  <a:pt x="78" y="69"/>
                  <a:pt x="93" y="61"/>
                </a:cubicBezTo>
                <a:cubicBezTo>
                  <a:pt x="78" y="53"/>
                  <a:pt x="64" y="44"/>
                  <a:pt x="50" y="36"/>
                </a:cubicBezTo>
                <a:close/>
                <a:moveTo>
                  <a:pt x="11" y="94"/>
                </a:moveTo>
                <a:cubicBezTo>
                  <a:pt x="11" y="94"/>
                  <a:pt x="11" y="94"/>
                  <a:pt x="11" y="94"/>
                </a:cubicBezTo>
                <a:cubicBezTo>
                  <a:pt x="11" y="103"/>
                  <a:pt x="19" y="110"/>
                  <a:pt x="28" y="110"/>
                </a:cubicBezTo>
                <a:cubicBezTo>
                  <a:pt x="118" y="110"/>
                  <a:pt x="118" y="110"/>
                  <a:pt x="118" y="110"/>
                </a:cubicBezTo>
                <a:cubicBezTo>
                  <a:pt x="127" y="110"/>
                  <a:pt x="135" y="103"/>
                  <a:pt x="135" y="94"/>
                </a:cubicBezTo>
                <a:cubicBezTo>
                  <a:pt x="135" y="28"/>
                  <a:pt x="135" y="28"/>
                  <a:pt x="135" y="28"/>
                </a:cubicBezTo>
                <a:cubicBezTo>
                  <a:pt x="135" y="18"/>
                  <a:pt x="127" y="11"/>
                  <a:pt x="118" y="11"/>
                </a:cubicBezTo>
                <a:cubicBezTo>
                  <a:pt x="28" y="11"/>
                  <a:pt x="28" y="11"/>
                  <a:pt x="28" y="11"/>
                </a:cubicBezTo>
                <a:cubicBezTo>
                  <a:pt x="19" y="11"/>
                  <a:pt x="11" y="18"/>
                  <a:pt x="11" y="28"/>
                </a:cubicBezTo>
                <a:cubicBezTo>
                  <a:pt x="11" y="94"/>
                  <a:pt x="11" y="94"/>
                  <a:pt x="11" y="9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srgbClr val="000000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31856" name="PA_任意多边形 112"/>
          <p:cNvSpPr>
            <a:spLocks noEditPoints="1"/>
          </p:cNvSpPr>
          <p:nvPr>
            <p:custDataLst>
              <p:tags r:id="rId7"/>
            </p:custDataLst>
          </p:nvPr>
        </p:nvSpPr>
        <p:spPr bwMode="auto">
          <a:xfrm>
            <a:off x="5930900" y="2265893"/>
            <a:ext cx="374651" cy="311151"/>
          </a:xfrm>
          <a:custGeom>
            <a:avLst/>
            <a:gdLst>
              <a:gd name="T0" fmla="*/ 6 w 147"/>
              <a:gd name="T1" fmla="*/ 0 h 122"/>
              <a:gd name="T2" fmla="*/ 6 w 147"/>
              <a:gd name="T3" fmla="*/ 0 h 122"/>
              <a:gd name="T4" fmla="*/ 141 w 147"/>
              <a:gd name="T5" fmla="*/ 0 h 122"/>
              <a:gd name="T6" fmla="*/ 147 w 147"/>
              <a:gd name="T7" fmla="*/ 5 h 122"/>
              <a:gd name="T8" fmla="*/ 147 w 147"/>
              <a:gd name="T9" fmla="*/ 5 h 122"/>
              <a:gd name="T10" fmla="*/ 147 w 147"/>
              <a:gd name="T11" fmla="*/ 103 h 122"/>
              <a:gd name="T12" fmla="*/ 141 w 147"/>
              <a:gd name="T13" fmla="*/ 108 h 122"/>
              <a:gd name="T14" fmla="*/ 141 w 147"/>
              <a:gd name="T15" fmla="*/ 108 h 122"/>
              <a:gd name="T16" fmla="*/ 79 w 147"/>
              <a:gd name="T17" fmla="*/ 108 h 122"/>
              <a:gd name="T18" fmla="*/ 79 w 147"/>
              <a:gd name="T19" fmla="*/ 115 h 122"/>
              <a:gd name="T20" fmla="*/ 79 w 147"/>
              <a:gd name="T21" fmla="*/ 115 h 122"/>
              <a:gd name="T22" fmla="*/ 110 w 147"/>
              <a:gd name="T23" fmla="*/ 115 h 122"/>
              <a:gd name="T24" fmla="*/ 114 w 147"/>
              <a:gd name="T25" fmla="*/ 119 h 122"/>
              <a:gd name="T26" fmla="*/ 110 w 147"/>
              <a:gd name="T27" fmla="*/ 122 h 122"/>
              <a:gd name="T28" fmla="*/ 36 w 147"/>
              <a:gd name="T29" fmla="*/ 122 h 122"/>
              <a:gd name="T30" fmla="*/ 33 w 147"/>
              <a:gd name="T31" fmla="*/ 119 h 122"/>
              <a:gd name="T32" fmla="*/ 36 w 147"/>
              <a:gd name="T33" fmla="*/ 115 h 122"/>
              <a:gd name="T34" fmla="*/ 68 w 147"/>
              <a:gd name="T35" fmla="*/ 115 h 122"/>
              <a:gd name="T36" fmla="*/ 68 w 147"/>
              <a:gd name="T37" fmla="*/ 115 h 122"/>
              <a:gd name="T38" fmla="*/ 68 w 147"/>
              <a:gd name="T39" fmla="*/ 108 h 122"/>
              <a:gd name="T40" fmla="*/ 6 w 147"/>
              <a:gd name="T41" fmla="*/ 108 h 122"/>
              <a:gd name="T42" fmla="*/ 0 w 147"/>
              <a:gd name="T43" fmla="*/ 103 h 122"/>
              <a:gd name="T44" fmla="*/ 0 w 147"/>
              <a:gd name="T45" fmla="*/ 103 h 122"/>
              <a:gd name="T46" fmla="*/ 0 w 147"/>
              <a:gd name="T47" fmla="*/ 5 h 122"/>
              <a:gd name="T48" fmla="*/ 6 w 147"/>
              <a:gd name="T49" fmla="*/ 0 h 122"/>
              <a:gd name="T50" fmla="*/ 125 w 147"/>
              <a:gd name="T51" fmla="*/ 81 h 122"/>
              <a:gd name="T52" fmla="*/ 125 w 147"/>
              <a:gd name="T53" fmla="*/ 81 h 122"/>
              <a:gd name="T54" fmla="*/ 131 w 147"/>
              <a:gd name="T55" fmla="*/ 87 h 122"/>
              <a:gd name="T56" fmla="*/ 125 w 147"/>
              <a:gd name="T57" fmla="*/ 93 h 122"/>
              <a:gd name="T58" fmla="*/ 120 w 147"/>
              <a:gd name="T59" fmla="*/ 87 h 122"/>
              <a:gd name="T60" fmla="*/ 125 w 147"/>
              <a:gd name="T61" fmla="*/ 81 h 122"/>
              <a:gd name="T62" fmla="*/ 135 w 147"/>
              <a:gd name="T63" fmla="*/ 11 h 122"/>
              <a:gd name="T64" fmla="*/ 135 w 147"/>
              <a:gd name="T65" fmla="*/ 11 h 122"/>
              <a:gd name="T66" fmla="*/ 11 w 147"/>
              <a:gd name="T67" fmla="*/ 11 h 122"/>
              <a:gd name="T68" fmla="*/ 11 w 147"/>
              <a:gd name="T69" fmla="*/ 97 h 122"/>
              <a:gd name="T70" fmla="*/ 135 w 147"/>
              <a:gd name="T71" fmla="*/ 97 h 122"/>
              <a:gd name="T72" fmla="*/ 135 w 147"/>
              <a:gd name="T73" fmla="*/ 11 h 1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47" h="122">
                <a:moveTo>
                  <a:pt x="6" y="0"/>
                </a:moveTo>
                <a:cubicBezTo>
                  <a:pt x="6" y="0"/>
                  <a:pt x="6" y="0"/>
                  <a:pt x="6" y="0"/>
                </a:cubicBezTo>
                <a:cubicBezTo>
                  <a:pt x="141" y="0"/>
                  <a:pt x="141" y="0"/>
                  <a:pt x="141" y="0"/>
                </a:cubicBezTo>
                <a:cubicBezTo>
                  <a:pt x="144" y="0"/>
                  <a:pt x="147" y="2"/>
                  <a:pt x="147" y="5"/>
                </a:cubicBezTo>
                <a:cubicBezTo>
                  <a:pt x="147" y="5"/>
                  <a:pt x="147" y="5"/>
                  <a:pt x="147" y="5"/>
                </a:cubicBezTo>
                <a:cubicBezTo>
                  <a:pt x="147" y="103"/>
                  <a:pt x="147" y="103"/>
                  <a:pt x="147" y="103"/>
                </a:cubicBezTo>
                <a:cubicBezTo>
                  <a:pt x="147" y="106"/>
                  <a:pt x="144" y="108"/>
                  <a:pt x="141" y="108"/>
                </a:cubicBezTo>
                <a:cubicBezTo>
                  <a:pt x="141" y="108"/>
                  <a:pt x="141" y="108"/>
                  <a:pt x="141" y="108"/>
                </a:cubicBezTo>
                <a:cubicBezTo>
                  <a:pt x="79" y="108"/>
                  <a:pt x="79" y="108"/>
                  <a:pt x="79" y="108"/>
                </a:cubicBezTo>
                <a:cubicBezTo>
                  <a:pt x="79" y="115"/>
                  <a:pt x="79" y="115"/>
                  <a:pt x="79" y="115"/>
                </a:cubicBezTo>
                <a:cubicBezTo>
                  <a:pt x="79" y="115"/>
                  <a:pt x="79" y="115"/>
                  <a:pt x="79" y="115"/>
                </a:cubicBezTo>
                <a:cubicBezTo>
                  <a:pt x="110" y="115"/>
                  <a:pt x="110" y="115"/>
                  <a:pt x="110" y="115"/>
                </a:cubicBezTo>
                <a:cubicBezTo>
                  <a:pt x="112" y="115"/>
                  <a:pt x="114" y="117"/>
                  <a:pt x="114" y="119"/>
                </a:cubicBezTo>
                <a:cubicBezTo>
                  <a:pt x="114" y="120"/>
                  <a:pt x="112" y="122"/>
                  <a:pt x="110" y="122"/>
                </a:cubicBezTo>
                <a:cubicBezTo>
                  <a:pt x="36" y="122"/>
                  <a:pt x="36" y="122"/>
                  <a:pt x="36" y="122"/>
                </a:cubicBezTo>
                <a:cubicBezTo>
                  <a:pt x="35" y="122"/>
                  <a:pt x="33" y="120"/>
                  <a:pt x="33" y="119"/>
                </a:cubicBezTo>
                <a:cubicBezTo>
                  <a:pt x="33" y="117"/>
                  <a:pt x="35" y="115"/>
                  <a:pt x="36" y="115"/>
                </a:cubicBezTo>
                <a:cubicBezTo>
                  <a:pt x="68" y="115"/>
                  <a:pt x="68" y="115"/>
                  <a:pt x="68" y="115"/>
                </a:cubicBezTo>
                <a:cubicBezTo>
                  <a:pt x="68" y="115"/>
                  <a:pt x="68" y="115"/>
                  <a:pt x="68" y="115"/>
                </a:cubicBezTo>
                <a:cubicBezTo>
                  <a:pt x="68" y="108"/>
                  <a:pt x="68" y="108"/>
                  <a:pt x="68" y="108"/>
                </a:cubicBezTo>
                <a:cubicBezTo>
                  <a:pt x="6" y="108"/>
                  <a:pt x="6" y="108"/>
                  <a:pt x="6" y="108"/>
                </a:cubicBezTo>
                <a:cubicBezTo>
                  <a:pt x="2" y="108"/>
                  <a:pt x="0" y="106"/>
                  <a:pt x="0" y="103"/>
                </a:cubicBezTo>
                <a:cubicBezTo>
                  <a:pt x="0" y="103"/>
                  <a:pt x="0" y="103"/>
                  <a:pt x="0" y="103"/>
                </a:cubicBezTo>
                <a:cubicBezTo>
                  <a:pt x="0" y="5"/>
                  <a:pt x="0" y="5"/>
                  <a:pt x="0" y="5"/>
                </a:cubicBezTo>
                <a:cubicBezTo>
                  <a:pt x="0" y="2"/>
                  <a:pt x="2" y="0"/>
                  <a:pt x="6" y="0"/>
                </a:cubicBezTo>
                <a:close/>
                <a:moveTo>
                  <a:pt x="125" y="81"/>
                </a:moveTo>
                <a:cubicBezTo>
                  <a:pt x="125" y="81"/>
                  <a:pt x="125" y="81"/>
                  <a:pt x="125" y="81"/>
                </a:cubicBezTo>
                <a:cubicBezTo>
                  <a:pt x="129" y="81"/>
                  <a:pt x="131" y="84"/>
                  <a:pt x="131" y="87"/>
                </a:cubicBezTo>
                <a:cubicBezTo>
                  <a:pt x="131" y="90"/>
                  <a:pt x="129" y="93"/>
                  <a:pt x="125" y="93"/>
                </a:cubicBezTo>
                <a:cubicBezTo>
                  <a:pt x="122" y="93"/>
                  <a:pt x="120" y="90"/>
                  <a:pt x="120" y="87"/>
                </a:cubicBezTo>
                <a:cubicBezTo>
                  <a:pt x="120" y="84"/>
                  <a:pt x="122" y="81"/>
                  <a:pt x="125" y="81"/>
                </a:cubicBezTo>
                <a:close/>
                <a:moveTo>
                  <a:pt x="135" y="11"/>
                </a:moveTo>
                <a:cubicBezTo>
                  <a:pt x="135" y="11"/>
                  <a:pt x="135" y="11"/>
                  <a:pt x="135" y="11"/>
                </a:cubicBezTo>
                <a:cubicBezTo>
                  <a:pt x="11" y="11"/>
                  <a:pt x="11" y="11"/>
                  <a:pt x="11" y="11"/>
                </a:cubicBezTo>
                <a:cubicBezTo>
                  <a:pt x="11" y="40"/>
                  <a:pt x="11" y="68"/>
                  <a:pt x="11" y="97"/>
                </a:cubicBezTo>
                <a:cubicBezTo>
                  <a:pt x="53" y="97"/>
                  <a:pt x="94" y="97"/>
                  <a:pt x="135" y="97"/>
                </a:cubicBezTo>
                <a:cubicBezTo>
                  <a:pt x="135" y="68"/>
                  <a:pt x="135" y="40"/>
                  <a:pt x="135" y="1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srgbClr val="000000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31857" name="PA_任意多边形 113"/>
          <p:cNvSpPr>
            <a:spLocks noEditPoints="1"/>
          </p:cNvSpPr>
          <p:nvPr>
            <p:custDataLst>
              <p:tags r:id="rId8"/>
            </p:custDataLst>
          </p:nvPr>
        </p:nvSpPr>
        <p:spPr bwMode="auto">
          <a:xfrm>
            <a:off x="5888567" y="3717926"/>
            <a:ext cx="412751" cy="336551"/>
          </a:xfrm>
          <a:custGeom>
            <a:avLst/>
            <a:gdLst>
              <a:gd name="T0" fmla="*/ 125 w 162"/>
              <a:gd name="T1" fmla="*/ 29 h 132"/>
              <a:gd name="T2" fmla="*/ 146 w 162"/>
              <a:gd name="T3" fmla="*/ 77 h 132"/>
              <a:gd name="T4" fmla="*/ 162 w 162"/>
              <a:gd name="T5" fmla="*/ 106 h 132"/>
              <a:gd name="T6" fmla="*/ 154 w 162"/>
              <a:gd name="T7" fmla="*/ 125 h 132"/>
              <a:gd name="T8" fmla="*/ 146 w 162"/>
              <a:gd name="T9" fmla="*/ 127 h 132"/>
              <a:gd name="T10" fmla="*/ 21 w 162"/>
              <a:gd name="T11" fmla="*/ 132 h 132"/>
              <a:gd name="T12" fmla="*/ 16 w 162"/>
              <a:gd name="T13" fmla="*/ 125 h 132"/>
              <a:gd name="T14" fmla="*/ 2 w 162"/>
              <a:gd name="T15" fmla="*/ 121 h 132"/>
              <a:gd name="T16" fmla="*/ 3 w 162"/>
              <a:gd name="T17" fmla="*/ 94 h 132"/>
              <a:gd name="T18" fmla="*/ 8 w 162"/>
              <a:gd name="T19" fmla="*/ 58 h 132"/>
              <a:gd name="T20" fmla="*/ 46 w 162"/>
              <a:gd name="T21" fmla="*/ 30 h 132"/>
              <a:gd name="T22" fmla="*/ 97 w 162"/>
              <a:gd name="T23" fmla="*/ 122 h 132"/>
              <a:gd name="T24" fmla="*/ 97 w 162"/>
              <a:gd name="T25" fmla="*/ 117 h 132"/>
              <a:gd name="T26" fmla="*/ 103 w 162"/>
              <a:gd name="T27" fmla="*/ 98 h 132"/>
              <a:gd name="T28" fmla="*/ 117 w 162"/>
              <a:gd name="T29" fmla="*/ 111 h 132"/>
              <a:gd name="T30" fmla="*/ 115 w 162"/>
              <a:gd name="T31" fmla="*/ 88 h 132"/>
              <a:gd name="T32" fmla="*/ 112 w 162"/>
              <a:gd name="T33" fmla="*/ 83 h 132"/>
              <a:gd name="T34" fmla="*/ 112 w 162"/>
              <a:gd name="T35" fmla="*/ 82 h 132"/>
              <a:gd name="T36" fmla="*/ 109 w 162"/>
              <a:gd name="T37" fmla="*/ 79 h 132"/>
              <a:gd name="T38" fmla="*/ 64 w 162"/>
              <a:gd name="T39" fmla="*/ 68 h 132"/>
              <a:gd name="T40" fmla="*/ 50 w 162"/>
              <a:gd name="T41" fmla="*/ 82 h 132"/>
              <a:gd name="T42" fmla="*/ 50 w 162"/>
              <a:gd name="T43" fmla="*/ 82 h 132"/>
              <a:gd name="T44" fmla="*/ 45 w 162"/>
              <a:gd name="T45" fmla="*/ 100 h 132"/>
              <a:gd name="T46" fmla="*/ 59 w 162"/>
              <a:gd name="T47" fmla="*/ 112 h 132"/>
              <a:gd name="T48" fmla="*/ 65 w 162"/>
              <a:gd name="T49" fmla="*/ 98 h 132"/>
              <a:gd name="T50" fmla="*/ 65 w 162"/>
              <a:gd name="T51" fmla="*/ 117 h 132"/>
              <a:gd name="T52" fmla="*/ 81 w 162"/>
              <a:gd name="T53" fmla="*/ 61 h 132"/>
              <a:gd name="T54" fmla="*/ 81 w 162"/>
              <a:gd name="T55" fmla="*/ 11 h 132"/>
              <a:gd name="T56" fmla="*/ 26 w 162"/>
              <a:gd name="T57" fmla="*/ 122 h 132"/>
              <a:gd name="T58" fmla="*/ 37 w 162"/>
              <a:gd name="T59" fmla="*/ 118 h 132"/>
              <a:gd name="T60" fmla="*/ 36 w 162"/>
              <a:gd name="T61" fmla="*/ 86 h 132"/>
              <a:gd name="T62" fmla="*/ 12 w 162"/>
              <a:gd name="T63" fmla="*/ 98 h 132"/>
              <a:gd name="T64" fmla="*/ 11 w 162"/>
              <a:gd name="T65" fmla="*/ 114 h 132"/>
              <a:gd name="T66" fmla="*/ 23 w 162"/>
              <a:gd name="T67" fmla="*/ 102 h 132"/>
              <a:gd name="T68" fmla="*/ 46 w 162"/>
              <a:gd name="T69" fmla="*/ 42 h 132"/>
              <a:gd name="T70" fmla="*/ 37 w 162"/>
              <a:gd name="T71" fmla="*/ 40 h 132"/>
              <a:gd name="T72" fmla="*/ 24 w 162"/>
              <a:gd name="T73" fmla="*/ 71 h 132"/>
              <a:gd name="T74" fmla="*/ 41 w 162"/>
              <a:gd name="T75" fmla="*/ 76 h 132"/>
              <a:gd name="T76" fmla="*/ 56 w 162"/>
              <a:gd name="T77" fmla="*/ 62 h 132"/>
              <a:gd name="T78" fmla="*/ 56 w 162"/>
              <a:gd name="T79" fmla="*/ 61 h 132"/>
              <a:gd name="T80" fmla="*/ 46 w 162"/>
              <a:gd name="T81" fmla="*/ 42 h 132"/>
              <a:gd name="T82" fmla="*/ 136 w 162"/>
              <a:gd name="T83" fmla="*/ 122 h 132"/>
              <a:gd name="T84" fmla="*/ 139 w 162"/>
              <a:gd name="T85" fmla="*/ 102 h 132"/>
              <a:gd name="T86" fmla="*/ 151 w 162"/>
              <a:gd name="T87" fmla="*/ 114 h 132"/>
              <a:gd name="T88" fmla="*/ 150 w 162"/>
              <a:gd name="T89" fmla="*/ 98 h 132"/>
              <a:gd name="T90" fmla="*/ 137 w 162"/>
              <a:gd name="T91" fmla="*/ 84 h 132"/>
              <a:gd name="T92" fmla="*/ 128 w 162"/>
              <a:gd name="T93" fmla="*/ 111 h 132"/>
              <a:gd name="T94" fmla="*/ 136 w 162"/>
              <a:gd name="T95" fmla="*/ 122 h 132"/>
              <a:gd name="T96" fmla="*/ 116 w 162"/>
              <a:gd name="T97" fmla="*/ 42 h 132"/>
              <a:gd name="T98" fmla="*/ 116 w 162"/>
              <a:gd name="T99" fmla="*/ 42 h 132"/>
              <a:gd name="T100" fmla="*/ 106 w 162"/>
              <a:gd name="T101" fmla="*/ 61 h 132"/>
              <a:gd name="T102" fmla="*/ 116 w 162"/>
              <a:gd name="T103" fmla="*/ 72 h 132"/>
              <a:gd name="T104" fmla="*/ 121 w 162"/>
              <a:gd name="T105" fmla="*/ 76 h 132"/>
              <a:gd name="T106" fmla="*/ 138 w 162"/>
              <a:gd name="T107" fmla="*/ 71 h 132"/>
              <a:gd name="T108" fmla="*/ 125 w 162"/>
              <a:gd name="T109" fmla="*/ 40 h 1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62" h="132">
                <a:moveTo>
                  <a:pt x="81" y="0"/>
                </a:moveTo>
                <a:cubicBezTo>
                  <a:pt x="99" y="0"/>
                  <a:pt x="114" y="13"/>
                  <a:pt x="116" y="30"/>
                </a:cubicBezTo>
                <a:cubicBezTo>
                  <a:pt x="119" y="30"/>
                  <a:pt x="122" y="29"/>
                  <a:pt x="125" y="29"/>
                </a:cubicBezTo>
                <a:cubicBezTo>
                  <a:pt x="133" y="29"/>
                  <a:pt x="140" y="32"/>
                  <a:pt x="145" y="37"/>
                </a:cubicBezTo>
                <a:cubicBezTo>
                  <a:pt x="150" y="43"/>
                  <a:pt x="154" y="50"/>
                  <a:pt x="154" y="58"/>
                </a:cubicBezTo>
                <a:cubicBezTo>
                  <a:pt x="154" y="65"/>
                  <a:pt x="151" y="72"/>
                  <a:pt x="146" y="77"/>
                </a:cubicBezTo>
                <a:cubicBezTo>
                  <a:pt x="153" y="84"/>
                  <a:pt x="153" y="84"/>
                  <a:pt x="153" y="84"/>
                </a:cubicBezTo>
                <a:cubicBezTo>
                  <a:pt x="156" y="87"/>
                  <a:pt x="158" y="90"/>
                  <a:pt x="159" y="94"/>
                </a:cubicBezTo>
                <a:cubicBezTo>
                  <a:pt x="161" y="98"/>
                  <a:pt x="162" y="102"/>
                  <a:pt x="162" y="106"/>
                </a:cubicBezTo>
                <a:cubicBezTo>
                  <a:pt x="162" y="115"/>
                  <a:pt x="162" y="115"/>
                  <a:pt x="162" y="115"/>
                </a:cubicBezTo>
                <a:cubicBezTo>
                  <a:pt x="162" y="117"/>
                  <a:pt x="161" y="119"/>
                  <a:pt x="160" y="121"/>
                </a:cubicBezTo>
                <a:cubicBezTo>
                  <a:pt x="158" y="123"/>
                  <a:pt x="156" y="124"/>
                  <a:pt x="154" y="125"/>
                </a:cubicBezTo>
                <a:cubicBezTo>
                  <a:pt x="153" y="125"/>
                  <a:pt x="153" y="125"/>
                  <a:pt x="153" y="125"/>
                </a:cubicBezTo>
                <a:cubicBezTo>
                  <a:pt x="146" y="125"/>
                  <a:pt x="146" y="125"/>
                  <a:pt x="146" y="125"/>
                </a:cubicBezTo>
                <a:cubicBezTo>
                  <a:pt x="146" y="127"/>
                  <a:pt x="146" y="127"/>
                  <a:pt x="146" y="127"/>
                </a:cubicBezTo>
                <a:cubicBezTo>
                  <a:pt x="146" y="130"/>
                  <a:pt x="144" y="132"/>
                  <a:pt x="141" y="132"/>
                </a:cubicBezTo>
                <a:cubicBezTo>
                  <a:pt x="141" y="132"/>
                  <a:pt x="141" y="132"/>
                  <a:pt x="141" y="132"/>
                </a:cubicBezTo>
                <a:cubicBezTo>
                  <a:pt x="21" y="132"/>
                  <a:pt x="21" y="132"/>
                  <a:pt x="21" y="132"/>
                </a:cubicBezTo>
                <a:cubicBezTo>
                  <a:pt x="21" y="132"/>
                  <a:pt x="21" y="132"/>
                  <a:pt x="21" y="132"/>
                </a:cubicBezTo>
                <a:cubicBezTo>
                  <a:pt x="18" y="132"/>
                  <a:pt x="16" y="130"/>
                  <a:pt x="16" y="127"/>
                </a:cubicBezTo>
                <a:cubicBezTo>
                  <a:pt x="16" y="125"/>
                  <a:pt x="16" y="125"/>
                  <a:pt x="16" y="125"/>
                </a:cubicBezTo>
                <a:cubicBezTo>
                  <a:pt x="9" y="125"/>
                  <a:pt x="9" y="125"/>
                  <a:pt x="9" y="125"/>
                </a:cubicBezTo>
                <a:cubicBezTo>
                  <a:pt x="9" y="125"/>
                  <a:pt x="9" y="125"/>
                  <a:pt x="8" y="125"/>
                </a:cubicBezTo>
                <a:cubicBezTo>
                  <a:pt x="6" y="124"/>
                  <a:pt x="4" y="123"/>
                  <a:pt x="2" y="121"/>
                </a:cubicBezTo>
                <a:cubicBezTo>
                  <a:pt x="1" y="119"/>
                  <a:pt x="0" y="117"/>
                  <a:pt x="0" y="115"/>
                </a:cubicBezTo>
                <a:cubicBezTo>
                  <a:pt x="0" y="106"/>
                  <a:pt x="0" y="106"/>
                  <a:pt x="0" y="106"/>
                </a:cubicBezTo>
                <a:cubicBezTo>
                  <a:pt x="0" y="102"/>
                  <a:pt x="1" y="98"/>
                  <a:pt x="3" y="94"/>
                </a:cubicBezTo>
                <a:cubicBezTo>
                  <a:pt x="4" y="90"/>
                  <a:pt x="6" y="87"/>
                  <a:pt x="9" y="84"/>
                </a:cubicBezTo>
                <a:cubicBezTo>
                  <a:pt x="16" y="77"/>
                  <a:pt x="16" y="77"/>
                  <a:pt x="16" y="77"/>
                </a:cubicBezTo>
                <a:cubicBezTo>
                  <a:pt x="11" y="72"/>
                  <a:pt x="8" y="65"/>
                  <a:pt x="8" y="58"/>
                </a:cubicBezTo>
                <a:cubicBezTo>
                  <a:pt x="8" y="50"/>
                  <a:pt x="12" y="43"/>
                  <a:pt x="17" y="37"/>
                </a:cubicBezTo>
                <a:cubicBezTo>
                  <a:pt x="22" y="32"/>
                  <a:pt x="29" y="29"/>
                  <a:pt x="37" y="29"/>
                </a:cubicBezTo>
                <a:cubicBezTo>
                  <a:pt x="40" y="29"/>
                  <a:pt x="43" y="30"/>
                  <a:pt x="46" y="30"/>
                </a:cubicBezTo>
                <a:cubicBezTo>
                  <a:pt x="48" y="13"/>
                  <a:pt x="63" y="0"/>
                  <a:pt x="81" y="0"/>
                </a:cubicBezTo>
                <a:close/>
                <a:moveTo>
                  <a:pt x="97" y="122"/>
                </a:moveTo>
                <a:cubicBezTo>
                  <a:pt x="97" y="122"/>
                  <a:pt x="97" y="122"/>
                  <a:pt x="97" y="122"/>
                </a:cubicBezTo>
                <a:cubicBezTo>
                  <a:pt x="97" y="117"/>
                  <a:pt x="97" y="117"/>
                  <a:pt x="97" y="117"/>
                </a:cubicBezTo>
                <a:cubicBezTo>
                  <a:pt x="97" y="117"/>
                  <a:pt x="97" y="117"/>
                  <a:pt x="97" y="117"/>
                </a:cubicBezTo>
                <a:cubicBezTo>
                  <a:pt x="97" y="117"/>
                  <a:pt x="97" y="117"/>
                  <a:pt x="97" y="117"/>
                </a:cubicBezTo>
                <a:cubicBezTo>
                  <a:pt x="97" y="98"/>
                  <a:pt x="97" y="98"/>
                  <a:pt x="97" y="98"/>
                </a:cubicBezTo>
                <a:cubicBezTo>
                  <a:pt x="97" y="96"/>
                  <a:pt x="99" y="95"/>
                  <a:pt x="100" y="95"/>
                </a:cubicBezTo>
                <a:cubicBezTo>
                  <a:pt x="102" y="95"/>
                  <a:pt x="103" y="96"/>
                  <a:pt x="103" y="98"/>
                </a:cubicBezTo>
                <a:cubicBezTo>
                  <a:pt x="103" y="112"/>
                  <a:pt x="103" y="112"/>
                  <a:pt x="103" y="112"/>
                </a:cubicBezTo>
                <a:cubicBezTo>
                  <a:pt x="117" y="112"/>
                  <a:pt x="117" y="112"/>
                  <a:pt x="117" y="112"/>
                </a:cubicBezTo>
                <a:cubicBezTo>
                  <a:pt x="117" y="112"/>
                  <a:pt x="117" y="111"/>
                  <a:pt x="117" y="111"/>
                </a:cubicBezTo>
                <a:cubicBezTo>
                  <a:pt x="117" y="100"/>
                  <a:pt x="117" y="100"/>
                  <a:pt x="117" y="100"/>
                </a:cubicBezTo>
                <a:cubicBezTo>
                  <a:pt x="117" y="96"/>
                  <a:pt x="117" y="92"/>
                  <a:pt x="115" y="88"/>
                </a:cubicBezTo>
                <a:cubicBezTo>
                  <a:pt x="115" y="88"/>
                  <a:pt x="115" y="88"/>
                  <a:pt x="115" y="88"/>
                </a:cubicBezTo>
                <a:cubicBezTo>
                  <a:pt x="115" y="88"/>
                  <a:pt x="115" y="88"/>
                  <a:pt x="115" y="88"/>
                </a:cubicBezTo>
                <a:cubicBezTo>
                  <a:pt x="114" y="86"/>
                  <a:pt x="113" y="84"/>
                  <a:pt x="112" y="83"/>
                </a:cubicBezTo>
                <a:cubicBezTo>
                  <a:pt x="112" y="83"/>
                  <a:pt x="112" y="83"/>
                  <a:pt x="112" y="83"/>
                </a:cubicBezTo>
                <a:cubicBezTo>
                  <a:pt x="112" y="82"/>
                  <a:pt x="112" y="82"/>
                  <a:pt x="112" y="82"/>
                </a:cubicBezTo>
                <a:cubicBezTo>
                  <a:pt x="112" y="82"/>
                  <a:pt x="112" y="82"/>
                  <a:pt x="112" y="82"/>
                </a:cubicBezTo>
                <a:cubicBezTo>
                  <a:pt x="112" y="82"/>
                  <a:pt x="112" y="82"/>
                  <a:pt x="112" y="82"/>
                </a:cubicBezTo>
                <a:cubicBezTo>
                  <a:pt x="112" y="82"/>
                  <a:pt x="112" y="82"/>
                  <a:pt x="112" y="82"/>
                </a:cubicBezTo>
                <a:cubicBezTo>
                  <a:pt x="111" y="81"/>
                  <a:pt x="110" y="80"/>
                  <a:pt x="109" y="79"/>
                </a:cubicBezTo>
                <a:cubicBezTo>
                  <a:pt x="109" y="79"/>
                  <a:pt x="109" y="79"/>
                  <a:pt x="109" y="79"/>
                </a:cubicBezTo>
                <a:cubicBezTo>
                  <a:pt x="98" y="68"/>
                  <a:pt x="98" y="68"/>
                  <a:pt x="98" y="68"/>
                </a:cubicBezTo>
                <a:cubicBezTo>
                  <a:pt x="93" y="70"/>
                  <a:pt x="87" y="72"/>
                  <a:pt x="81" y="72"/>
                </a:cubicBezTo>
                <a:cubicBezTo>
                  <a:pt x="75" y="72"/>
                  <a:pt x="69" y="70"/>
                  <a:pt x="64" y="68"/>
                </a:cubicBezTo>
                <a:cubicBezTo>
                  <a:pt x="53" y="79"/>
                  <a:pt x="53" y="79"/>
                  <a:pt x="53" y="79"/>
                </a:cubicBezTo>
                <a:cubicBezTo>
                  <a:pt x="53" y="79"/>
                  <a:pt x="53" y="79"/>
                  <a:pt x="53" y="79"/>
                </a:cubicBezTo>
                <a:cubicBezTo>
                  <a:pt x="52" y="80"/>
                  <a:pt x="51" y="81"/>
                  <a:pt x="50" y="82"/>
                </a:cubicBezTo>
                <a:cubicBezTo>
                  <a:pt x="50" y="82"/>
                  <a:pt x="50" y="82"/>
                  <a:pt x="50" y="82"/>
                </a:cubicBezTo>
                <a:cubicBezTo>
                  <a:pt x="50" y="82"/>
                  <a:pt x="50" y="82"/>
                  <a:pt x="50" y="82"/>
                </a:cubicBezTo>
                <a:cubicBezTo>
                  <a:pt x="50" y="82"/>
                  <a:pt x="50" y="82"/>
                  <a:pt x="50" y="82"/>
                </a:cubicBezTo>
                <a:cubicBezTo>
                  <a:pt x="50" y="83"/>
                  <a:pt x="50" y="83"/>
                  <a:pt x="50" y="83"/>
                </a:cubicBezTo>
                <a:cubicBezTo>
                  <a:pt x="49" y="84"/>
                  <a:pt x="48" y="86"/>
                  <a:pt x="47" y="88"/>
                </a:cubicBezTo>
                <a:cubicBezTo>
                  <a:pt x="45" y="92"/>
                  <a:pt x="45" y="96"/>
                  <a:pt x="45" y="100"/>
                </a:cubicBezTo>
                <a:cubicBezTo>
                  <a:pt x="45" y="111"/>
                  <a:pt x="45" y="111"/>
                  <a:pt x="45" y="111"/>
                </a:cubicBezTo>
                <a:cubicBezTo>
                  <a:pt x="45" y="111"/>
                  <a:pt x="45" y="112"/>
                  <a:pt x="45" y="112"/>
                </a:cubicBezTo>
                <a:cubicBezTo>
                  <a:pt x="59" y="112"/>
                  <a:pt x="59" y="112"/>
                  <a:pt x="59" y="112"/>
                </a:cubicBezTo>
                <a:cubicBezTo>
                  <a:pt x="59" y="98"/>
                  <a:pt x="59" y="98"/>
                  <a:pt x="59" y="98"/>
                </a:cubicBezTo>
                <a:cubicBezTo>
                  <a:pt x="59" y="96"/>
                  <a:pt x="60" y="95"/>
                  <a:pt x="62" y="95"/>
                </a:cubicBezTo>
                <a:cubicBezTo>
                  <a:pt x="63" y="95"/>
                  <a:pt x="65" y="96"/>
                  <a:pt x="65" y="98"/>
                </a:cubicBezTo>
                <a:cubicBezTo>
                  <a:pt x="65" y="117"/>
                  <a:pt x="65" y="117"/>
                  <a:pt x="65" y="117"/>
                </a:cubicBezTo>
                <a:cubicBezTo>
                  <a:pt x="65" y="117"/>
                  <a:pt x="65" y="117"/>
                  <a:pt x="65" y="117"/>
                </a:cubicBezTo>
                <a:cubicBezTo>
                  <a:pt x="65" y="117"/>
                  <a:pt x="65" y="117"/>
                  <a:pt x="65" y="117"/>
                </a:cubicBezTo>
                <a:cubicBezTo>
                  <a:pt x="65" y="122"/>
                  <a:pt x="65" y="122"/>
                  <a:pt x="65" y="122"/>
                </a:cubicBezTo>
                <a:cubicBezTo>
                  <a:pt x="97" y="122"/>
                  <a:pt x="97" y="122"/>
                  <a:pt x="97" y="122"/>
                </a:cubicBezTo>
                <a:close/>
                <a:moveTo>
                  <a:pt x="81" y="61"/>
                </a:moveTo>
                <a:cubicBezTo>
                  <a:pt x="81" y="61"/>
                  <a:pt x="81" y="61"/>
                  <a:pt x="81" y="61"/>
                </a:cubicBezTo>
                <a:cubicBezTo>
                  <a:pt x="95" y="61"/>
                  <a:pt x="106" y="50"/>
                  <a:pt x="106" y="36"/>
                </a:cubicBezTo>
                <a:cubicBezTo>
                  <a:pt x="106" y="22"/>
                  <a:pt x="95" y="11"/>
                  <a:pt x="81" y="11"/>
                </a:cubicBezTo>
                <a:cubicBezTo>
                  <a:pt x="67" y="11"/>
                  <a:pt x="56" y="22"/>
                  <a:pt x="56" y="36"/>
                </a:cubicBezTo>
                <a:cubicBezTo>
                  <a:pt x="56" y="50"/>
                  <a:pt x="67" y="61"/>
                  <a:pt x="81" y="61"/>
                </a:cubicBezTo>
                <a:close/>
                <a:moveTo>
                  <a:pt x="26" y="122"/>
                </a:moveTo>
                <a:cubicBezTo>
                  <a:pt x="26" y="122"/>
                  <a:pt x="26" y="122"/>
                  <a:pt x="26" y="122"/>
                </a:cubicBezTo>
                <a:cubicBezTo>
                  <a:pt x="41" y="122"/>
                  <a:pt x="41" y="122"/>
                  <a:pt x="41" y="122"/>
                </a:cubicBezTo>
                <a:cubicBezTo>
                  <a:pt x="39" y="121"/>
                  <a:pt x="38" y="120"/>
                  <a:pt x="37" y="118"/>
                </a:cubicBezTo>
                <a:cubicBezTo>
                  <a:pt x="35" y="116"/>
                  <a:pt x="34" y="113"/>
                  <a:pt x="34" y="111"/>
                </a:cubicBezTo>
                <a:cubicBezTo>
                  <a:pt x="34" y="100"/>
                  <a:pt x="34" y="100"/>
                  <a:pt x="34" y="100"/>
                </a:cubicBezTo>
                <a:cubicBezTo>
                  <a:pt x="34" y="95"/>
                  <a:pt x="35" y="90"/>
                  <a:pt x="36" y="86"/>
                </a:cubicBezTo>
                <a:cubicBezTo>
                  <a:pt x="32" y="86"/>
                  <a:pt x="28" y="85"/>
                  <a:pt x="25" y="84"/>
                </a:cubicBezTo>
                <a:cubicBezTo>
                  <a:pt x="17" y="91"/>
                  <a:pt x="17" y="91"/>
                  <a:pt x="17" y="91"/>
                </a:cubicBezTo>
                <a:cubicBezTo>
                  <a:pt x="15" y="94"/>
                  <a:pt x="13" y="96"/>
                  <a:pt x="12" y="98"/>
                </a:cubicBezTo>
                <a:cubicBezTo>
                  <a:pt x="12" y="98"/>
                  <a:pt x="12" y="98"/>
                  <a:pt x="12" y="98"/>
                </a:cubicBezTo>
                <a:cubicBezTo>
                  <a:pt x="11" y="101"/>
                  <a:pt x="11" y="103"/>
                  <a:pt x="11" y="106"/>
                </a:cubicBezTo>
                <a:cubicBezTo>
                  <a:pt x="11" y="114"/>
                  <a:pt x="11" y="114"/>
                  <a:pt x="11" y="114"/>
                </a:cubicBezTo>
                <a:cubicBezTo>
                  <a:pt x="20" y="114"/>
                  <a:pt x="20" y="114"/>
                  <a:pt x="20" y="114"/>
                </a:cubicBezTo>
                <a:cubicBezTo>
                  <a:pt x="20" y="105"/>
                  <a:pt x="20" y="105"/>
                  <a:pt x="20" y="105"/>
                </a:cubicBezTo>
                <a:cubicBezTo>
                  <a:pt x="20" y="103"/>
                  <a:pt x="21" y="102"/>
                  <a:pt x="23" y="102"/>
                </a:cubicBezTo>
                <a:cubicBezTo>
                  <a:pt x="25" y="102"/>
                  <a:pt x="26" y="103"/>
                  <a:pt x="26" y="105"/>
                </a:cubicBezTo>
                <a:cubicBezTo>
                  <a:pt x="26" y="122"/>
                  <a:pt x="26" y="122"/>
                  <a:pt x="26" y="122"/>
                </a:cubicBezTo>
                <a:close/>
                <a:moveTo>
                  <a:pt x="46" y="42"/>
                </a:moveTo>
                <a:cubicBezTo>
                  <a:pt x="46" y="42"/>
                  <a:pt x="46" y="42"/>
                  <a:pt x="46" y="42"/>
                </a:cubicBezTo>
                <a:cubicBezTo>
                  <a:pt x="45" y="41"/>
                  <a:pt x="44" y="41"/>
                  <a:pt x="43" y="40"/>
                </a:cubicBezTo>
                <a:cubicBezTo>
                  <a:pt x="41" y="40"/>
                  <a:pt x="39" y="40"/>
                  <a:pt x="37" y="40"/>
                </a:cubicBezTo>
                <a:cubicBezTo>
                  <a:pt x="32" y="40"/>
                  <a:pt x="28" y="42"/>
                  <a:pt x="24" y="45"/>
                </a:cubicBezTo>
                <a:cubicBezTo>
                  <a:pt x="21" y="48"/>
                  <a:pt x="19" y="53"/>
                  <a:pt x="19" y="58"/>
                </a:cubicBezTo>
                <a:cubicBezTo>
                  <a:pt x="19" y="63"/>
                  <a:pt x="21" y="67"/>
                  <a:pt x="24" y="71"/>
                </a:cubicBezTo>
                <a:cubicBezTo>
                  <a:pt x="24" y="71"/>
                  <a:pt x="24" y="71"/>
                  <a:pt x="24" y="71"/>
                </a:cubicBezTo>
                <a:cubicBezTo>
                  <a:pt x="28" y="74"/>
                  <a:pt x="32" y="76"/>
                  <a:pt x="37" y="76"/>
                </a:cubicBezTo>
                <a:cubicBezTo>
                  <a:pt x="38" y="76"/>
                  <a:pt x="40" y="76"/>
                  <a:pt x="41" y="76"/>
                </a:cubicBezTo>
                <a:cubicBezTo>
                  <a:pt x="41" y="75"/>
                  <a:pt x="42" y="75"/>
                  <a:pt x="43" y="75"/>
                </a:cubicBezTo>
                <a:cubicBezTo>
                  <a:pt x="44" y="74"/>
                  <a:pt x="45" y="73"/>
                  <a:pt x="46" y="72"/>
                </a:cubicBezTo>
                <a:cubicBezTo>
                  <a:pt x="56" y="62"/>
                  <a:pt x="56" y="62"/>
                  <a:pt x="56" y="62"/>
                </a:cubicBezTo>
                <a:cubicBezTo>
                  <a:pt x="56" y="61"/>
                  <a:pt x="56" y="61"/>
                  <a:pt x="56" y="61"/>
                </a:cubicBezTo>
                <a:cubicBezTo>
                  <a:pt x="56" y="61"/>
                  <a:pt x="56" y="61"/>
                  <a:pt x="56" y="61"/>
                </a:cubicBezTo>
                <a:cubicBezTo>
                  <a:pt x="56" y="61"/>
                  <a:pt x="56" y="61"/>
                  <a:pt x="56" y="61"/>
                </a:cubicBezTo>
                <a:cubicBezTo>
                  <a:pt x="51" y="57"/>
                  <a:pt x="48" y="51"/>
                  <a:pt x="46" y="44"/>
                </a:cubicBezTo>
                <a:cubicBezTo>
                  <a:pt x="46" y="44"/>
                  <a:pt x="46" y="43"/>
                  <a:pt x="46" y="42"/>
                </a:cubicBezTo>
                <a:cubicBezTo>
                  <a:pt x="46" y="42"/>
                  <a:pt x="46" y="42"/>
                  <a:pt x="46" y="42"/>
                </a:cubicBezTo>
                <a:cubicBezTo>
                  <a:pt x="46" y="42"/>
                  <a:pt x="46" y="42"/>
                  <a:pt x="46" y="42"/>
                </a:cubicBezTo>
                <a:cubicBezTo>
                  <a:pt x="46" y="42"/>
                  <a:pt x="46" y="42"/>
                  <a:pt x="46" y="42"/>
                </a:cubicBezTo>
                <a:close/>
                <a:moveTo>
                  <a:pt x="136" y="122"/>
                </a:moveTo>
                <a:cubicBezTo>
                  <a:pt x="136" y="122"/>
                  <a:pt x="136" y="122"/>
                  <a:pt x="136" y="122"/>
                </a:cubicBezTo>
                <a:cubicBezTo>
                  <a:pt x="136" y="105"/>
                  <a:pt x="136" y="105"/>
                  <a:pt x="136" y="105"/>
                </a:cubicBezTo>
                <a:cubicBezTo>
                  <a:pt x="136" y="103"/>
                  <a:pt x="137" y="102"/>
                  <a:pt x="139" y="102"/>
                </a:cubicBezTo>
                <a:cubicBezTo>
                  <a:pt x="141" y="102"/>
                  <a:pt x="142" y="103"/>
                  <a:pt x="142" y="105"/>
                </a:cubicBezTo>
                <a:cubicBezTo>
                  <a:pt x="142" y="114"/>
                  <a:pt x="142" y="114"/>
                  <a:pt x="142" y="114"/>
                </a:cubicBezTo>
                <a:cubicBezTo>
                  <a:pt x="151" y="114"/>
                  <a:pt x="151" y="114"/>
                  <a:pt x="151" y="114"/>
                </a:cubicBezTo>
                <a:cubicBezTo>
                  <a:pt x="151" y="106"/>
                  <a:pt x="151" y="106"/>
                  <a:pt x="151" y="106"/>
                </a:cubicBezTo>
                <a:cubicBezTo>
                  <a:pt x="151" y="103"/>
                  <a:pt x="151" y="101"/>
                  <a:pt x="150" y="98"/>
                </a:cubicBezTo>
                <a:cubicBezTo>
                  <a:pt x="150" y="98"/>
                  <a:pt x="150" y="98"/>
                  <a:pt x="150" y="98"/>
                </a:cubicBezTo>
                <a:cubicBezTo>
                  <a:pt x="150" y="98"/>
                  <a:pt x="150" y="98"/>
                  <a:pt x="150" y="98"/>
                </a:cubicBezTo>
                <a:cubicBezTo>
                  <a:pt x="149" y="96"/>
                  <a:pt x="147" y="94"/>
                  <a:pt x="145" y="91"/>
                </a:cubicBezTo>
                <a:cubicBezTo>
                  <a:pt x="137" y="84"/>
                  <a:pt x="137" y="84"/>
                  <a:pt x="137" y="84"/>
                </a:cubicBezTo>
                <a:cubicBezTo>
                  <a:pt x="134" y="85"/>
                  <a:pt x="130" y="86"/>
                  <a:pt x="126" y="86"/>
                </a:cubicBezTo>
                <a:cubicBezTo>
                  <a:pt x="127" y="90"/>
                  <a:pt x="128" y="95"/>
                  <a:pt x="128" y="100"/>
                </a:cubicBezTo>
                <a:cubicBezTo>
                  <a:pt x="128" y="111"/>
                  <a:pt x="128" y="111"/>
                  <a:pt x="128" y="111"/>
                </a:cubicBezTo>
                <a:cubicBezTo>
                  <a:pt x="128" y="113"/>
                  <a:pt x="127" y="116"/>
                  <a:pt x="125" y="118"/>
                </a:cubicBezTo>
                <a:cubicBezTo>
                  <a:pt x="124" y="120"/>
                  <a:pt x="123" y="121"/>
                  <a:pt x="121" y="122"/>
                </a:cubicBezTo>
                <a:cubicBezTo>
                  <a:pt x="136" y="122"/>
                  <a:pt x="136" y="122"/>
                  <a:pt x="136" y="122"/>
                </a:cubicBezTo>
                <a:close/>
                <a:moveTo>
                  <a:pt x="116" y="42"/>
                </a:moveTo>
                <a:cubicBezTo>
                  <a:pt x="116" y="42"/>
                  <a:pt x="116" y="42"/>
                  <a:pt x="116" y="42"/>
                </a:cubicBezTo>
                <a:cubicBezTo>
                  <a:pt x="116" y="42"/>
                  <a:pt x="116" y="42"/>
                  <a:pt x="116" y="42"/>
                </a:cubicBezTo>
                <a:cubicBezTo>
                  <a:pt x="116" y="42"/>
                  <a:pt x="116" y="42"/>
                  <a:pt x="116" y="42"/>
                </a:cubicBezTo>
                <a:cubicBezTo>
                  <a:pt x="116" y="42"/>
                  <a:pt x="116" y="42"/>
                  <a:pt x="116" y="42"/>
                </a:cubicBezTo>
                <a:cubicBezTo>
                  <a:pt x="116" y="42"/>
                  <a:pt x="116" y="42"/>
                  <a:pt x="116" y="42"/>
                </a:cubicBezTo>
                <a:cubicBezTo>
                  <a:pt x="115" y="49"/>
                  <a:pt x="112" y="56"/>
                  <a:pt x="106" y="61"/>
                </a:cubicBezTo>
                <a:cubicBezTo>
                  <a:pt x="106" y="61"/>
                  <a:pt x="106" y="61"/>
                  <a:pt x="106" y="61"/>
                </a:cubicBezTo>
                <a:cubicBezTo>
                  <a:pt x="106" y="61"/>
                  <a:pt x="106" y="61"/>
                  <a:pt x="106" y="61"/>
                </a:cubicBezTo>
                <a:cubicBezTo>
                  <a:pt x="106" y="62"/>
                  <a:pt x="106" y="62"/>
                  <a:pt x="106" y="62"/>
                </a:cubicBezTo>
                <a:cubicBezTo>
                  <a:pt x="116" y="72"/>
                  <a:pt x="116" y="72"/>
                  <a:pt x="116" y="72"/>
                </a:cubicBezTo>
                <a:cubicBezTo>
                  <a:pt x="116" y="72"/>
                  <a:pt x="116" y="72"/>
                  <a:pt x="116" y="72"/>
                </a:cubicBezTo>
                <a:cubicBezTo>
                  <a:pt x="117" y="73"/>
                  <a:pt x="118" y="74"/>
                  <a:pt x="119" y="75"/>
                </a:cubicBezTo>
                <a:cubicBezTo>
                  <a:pt x="120" y="75"/>
                  <a:pt x="121" y="75"/>
                  <a:pt x="121" y="76"/>
                </a:cubicBezTo>
                <a:cubicBezTo>
                  <a:pt x="121" y="76"/>
                  <a:pt x="121" y="76"/>
                  <a:pt x="121" y="76"/>
                </a:cubicBezTo>
                <a:cubicBezTo>
                  <a:pt x="121" y="76"/>
                  <a:pt x="121" y="76"/>
                  <a:pt x="121" y="76"/>
                </a:cubicBezTo>
                <a:cubicBezTo>
                  <a:pt x="122" y="76"/>
                  <a:pt x="124" y="76"/>
                  <a:pt x="125" y="76"/>
                </a:cubicBezTo>
                <a:cubicBezTo>
                  <a:pt x="130" y="76"/>
                  <a:pt x="134" y="74"/>
                  <a:pt x="138" y="71"/>
                </a:cubicBezTo>
                <a:cubicBezTo>
                  <a:pt x="141" y="67"/>
                  <a:pt x="143" y="63"/>
                  <a:pt x="143" y="58"/>
                </a:cubicBezTo>
                <a:cubicBezTo>
                  <a:pt x="143" y="53"/>
                  <a:pt x="141" y="48"/>
                  <a:pt x="138" y="45"/>
                </a:cubicBezTo>
                <a:cubicBezTo>
                  <a:pt x="134" y="42"/>
                  <a:pt x="130" y="40"/>
                  <a:pt x="125" y="40"/>
                </a:cubicBezTo>
                <a:cubicBezTo>
                  <a:pt x="123" y="40"/>
                  <a:pt x="121" y="40"/>
                  <a:pt x="120" y="40"/>
                </a:cubicBezTo>
                <a:cubicBezTo>
                  <a:pt x="118" y="41"/>
                  <a:pt x="117" y="41"/>
                  <a:pt x="116" y="42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srgbClr val="000000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31858" name="PA_任意多边形 114"/>
          <p:cNvSpPr>
            <a:spLocks noEditPoints="1"/>
          </p:cNvSpPr>
          <p:nvPr>
            <p:custDataLst>
              <p:tags r:id="rId9"/>
            </p:custDataLst>
          </p:nvPr>
        </p:nvSpPr>
        <p:spPr bwMode="auto">
          <a:xfrm>
            <a:off x="5988051" y="5165726"/>
            <a:ext cx="260349" cy="368300"/>
          </a:xfrm>
          <a:custGeom>
            <a:avLst/>
            <a:gdLst>
              <a:gd name="T0" fmla="*/ 38 w 102"/>
              <a:gd name="T1" fmla="*/ 124 h 144"/>
              <a:gd name="T2" fmla="*/ 38 w 102"/>
              <a:gd name="T3" fmla="*/ 124 h 144"/>
              <a:gd name="T4" fmla="*/ 65 w 102"/>
              <a:gd name="T5" fmla="*/ 124 h 144"/>
              <a:gd name="T6" fmla="*/ 68 w 102"/>
              <a:gd name="T7" fmla="*/ 127 h 144"/>
              <a:gd name="T8" fmla="*/ 68 w 102"/>
              <a:gd name="T9" fmla="*/ 127 h 144"/>
              <a:gd name="T10" fmla="*/ 68 w 102"/>
              <a:gd name="T11" fmla="*/ 141 h 144"/>
              <a:gd name="T12" fmla="*/ 65 w 102"/>
              <a:gd name="T13" fmla="*/ 144 h 144"/>
              <a:gd name="T14" fmla="*/ 65 w 102"/>
              <a:gd name="T15" fmla="*/ 144 h 144"/>
              <a:gd name="T16" fmla="*/ 38 w 102"/>
              <a:gd name="T17" fmla="*/ 144 h 144"/>
              <a:gd name="T18" fmla="*/ 34 w 102"/>
              <a:gd name="T19" fmla="*/ 141 h 144"/>
              <a:gd name="T20" fmla="*/ 34 w 102"/>
              <a:gd name="T21" fmla="*/ 141 h 144"/>
              <a:gd name="T22" fmla="*/ 34 w 102"/>
              <a:gd name="T23" fmla="*/ 127 h 144"/>
              <a:gd name="T24" fmla="*/ 38 w 102"/>
              <a:gd name="T25" fmla="*/ 124 h 144"/>
              <a:gd name="T26" fmla="*/ 51 w 102"/>
              <a:gd name="T27" fmla="*/ 0 h 144"/>
              <a:gd name="T28" fmla="*/ 51 w 102"/>
              <a:gd name="T29" fmla="*/ 0 h 144"/>
              <a:gd name="T30" fmla="*/ 87 w 102"/>
              <a:gd name="T31" fmla="*/ 15 h 144"/>
              <a:gd name="T32" fmla="*/ 87 w 102"/>
              <a:gd name="T33" fmla="*/ 15 h 144"/>
              <a:gd name="T34" fmla="*/ 87 w 102"/>
              <a:gd name="T35" fmla="*/ 15 h 144"/>
              <a:gd name="T36" fmla="*/ 102 w 102"/>
              <a:gd name="T37" fmla="*/ 51 h 144"/>
              <a:gd name="T38" fmla="*/ 98 w 102"/>
              <a:gd name="T39" fmla="*/ 72 h 144"/>
              <a:gd name="T40" fmla="*/ 86 w 102"/>
              <a:gd name="T41" fmla="*/ 89 h 144"/>
              <a:gd name="T42" fmla="*/ 81 w 102"/>
              <a:gd name="T43" fmla="*/ 94 h 144"/>
              <a:gd name="T44" fmla="*/ 68 w 102"/>
              <a:gd name="T45" fmla="*/ 114 h 144"/>
              <a:gd name="T46" fmla="*/ 62 w 102"/>
              <a:gd name="T47" fmla="*/ 119 h 144"/>
              <a:gd name="T48" fmla="*/ 41 w 102"/>
              <a:gd name="T49" fmla="*/ 119 h 144"/>
              <a:gd name="T50" fmla="*/ 35 w 102"/>
              <a:gd name="T51" fmla="*/ 114 h 144"/>
              <a:gd name="T52" fmla="*/ 22 w 102"/>
              <a:gd name="T53" fmla="*/ 94 h 144"/>
              <a:gd name="T54" fmla="*/ 17 w 102"/>
              <a:gd name="T55" fmla="*/ 89 h 144"/>
              <a:gd name="T56" fmla="*/ 17 w 102"/>
              <a:gd name="T57" fmla="*/ 89 h 144"/>
              <a:gd name="T58" fmla="*/ 5 w 102"/>
              <a:gd name="T59" fmla="*/ 72 h 144"/>
              <a:gd name="T60" fmla="*/ 0 w 102"/>
              <a:gd name="T61" fmla="*/ 51 h 144"/>
              <a:gd name="T62" fmla="*/ 15 w 102"/>
              <a:gd name="T63" fmla="*/ 15 h 144"/>
              <a:gd name="T64" fmla="*/ 16 w 102"/>
              <a:gd name="T65" fmla="*/ 14 h 144"/>
              <a:gd name="T66" fmla="*/ 51 w 102"/>
              <a:gd name="T67" fmla="*/ 0 h 144"/>
              <a:gd name="T68" fmla="*/ 80 w 102"/>
              <a:gd name="T69" fmla="*/ 23 h 144"/>
              <a:gd name="T70" fmla="*/ 80 w 102"/>
              <a:gd name="T71" fmla="*/ 23 h 144"/>
              <a:gd name="T72" fmla="*/ 51 w 102"/>
              <a:gd name="T73" fmla="*/ 11 h 144"/>
              <a:gd name="T74" fmla="*/ 23 w 102"/>
              <a:gd name="T75" fmla="*/ 22 h 144"/>
              <a:gd name="T76" fmla="*/ 23 w 102"/>
              <a:gd name="T77" fmla="*/ 23 h 144"/>
              <a:gd name="T78" fmla="*/ 11 w 102"/>
              <a:gd name="T79" fmla="*/ 51 h 144"/>
              <a:gd name="T80" fmla="*/ 15 w 102"/>
              <a:gd name="T81" fmla="*/ 67 h 144"/>
              <a:gd name="T82" fmla="*/ 24 w 102"/>
              <a:gd name="T83" fmla="*/ 80 h 144"/>
              <a:gd name="T84" fmla="*/ 25 w 102"/>
              <a:gd name="T85" fmla="*/ 81 h 144"/>
              <a:gd name="T86" fmla="*/ 30 w 102"/>
              <a:gd name="T87" fmla="*/ 86 h 144"/>
              <a:gd name="T88" fmla="*/ 45 w 102"/>
              <a:gd name="T89" fmla="*/ 108 h 144"/>
              <a:gd name="T90" fmla="*/ 57 w 102"/>
              <a:gd name="T91" fmla="*/ 108 h 144"/>
              <a:gd name="T92" fmla="*/ 73 w 102"/>
              <a:gd name="T93" fmla="*/ 86 h 144"/>
              <a:gd name="T94" fmla="*/ 78 w 102"/>
              <a:gd name="T95" fmla="*/ 81 h 144"/>
              <a:gd name="T96" fmla="*/ 78 w 102"/>
              <a:gd name="T97" fmla="*/ 80 h 144"/>
              <a:gd name="T98" fmla="*/ 88 w 102"/>
              <a:gd name="T99" fmla="*/ 67 h 144"/>
              <a:gd name="T100" fmla="*/ 91 w 102"/>
              <a:gd name="T101" fmla="*/ 51 h 144"/>
              <a:gd name="T102" fmla="*/ 80 w 102"/>
              <a:gd name="T103" fmla="*/ 23 h 144"/>
              <a:gd name="T104" fmla="*/ 62 w 102"/>
              <a:gd name="T105" fmla="*/ 131 h 144"/>
              <a:gd name="T106" fmla="*/ 62 w 102"/>
              <a:gd name="T107" fmla="*/ 131 h 144"/>
              <a:gd name="T108" fmla="*/ 41 w 102"/>
              <a:gd name="T109" fmla="*/ 131 h 144"/>
              <a:gd name="T110" fmla="*/ 41 w 102"/>
              <a:gd name="T111" fmla="*/ 138 h 144"/>
              <a:gd name="T112" fmla="*/ 62 w 102"/>
              <a:gd name="T113" fmla="*/ 138 h 144"/>
              <a:gd name="T114" fmla="*/ 62 w 102"/>
              <a:gd name="T115" fmla="*/ 131 h 1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02" h="144">
                <a:moveTo>
                  <a:pt x="38" y="124"/>
                </a:moveTo>
                <a:cubicBezTo>
                  <a:pt x="38" y="124"/>
                  <a:pt x="38" y="124"/>
                  <a:pt x="38" y="124"/>
                </a:cubicBezTo>
                <a:cubicBezTo>
                  <a:pt x="65" y="124"/>
                  <a:pt x="65" y="124"/>
                  <a:pt x="65" y="124"/>
                </a:cubicBezTo>
                <a:cubicBezTo>
                  <a:pt x="67" y="124"/>
                  <a:pt x="68" y="125"/>
                  <a:pt x="68" y="127"/>
                </a:cubicBezTo>
                <a:cubicBezTo>
                  <a:pt x="68" y="127"/>
                  <a:pt x="68" y="127"/>
                  <a:pt x="68" y="127"/>
                </a:cubicBezTo>
                <a:cubicBezTo>
                  <a:pt x="68" y="141"/>
                  <a:pt x="68" y="141"/>
                  <a:pt x="68" y="141"/>
                </a:cubicBezTo>
                <a:cubicBezTo>
                  <a:pt x="68" y="143"/>
                  <a:pt x="67" y="144"/>
                  <a:pt x="65" y="144"/>
                </a:cubicBezTo>
                <a:cubicBezTo>
                  <a:pt x="65" y="144"/>
                  <a:pt x="65" y="144"/>
                  <a:pt x="65" y="144"/>
                </a:cubicBezTo>
                <a:cubicBezTo>
                  <a:pt x="38" y="144"/>
                  <a:pt x="38" y="144"/>
                  <a:pt x="38" y="144"/>
                </a:cubicBezTo>
                <a:cubicBezTo>
                  <a:pt x="36" y="144"/>
                  <a:pt x="34" y="143"/>
                  <a:pt x="34" y="141"/>
                </a:cubicBezTo>
                <a:cubicBezTo>
                  <a:pt x="34" y="141"/>
                  <a:pt x="34" y="141"/>
                  <a:pt x="34" y="141"/>
                </a:cubicBezTo>
                <a:cubicBezTo>
                  <a:pt x="34" y="127"/>
                  <a:pt x="34" y="127"/>
                  <a:pt x="34" y="127"/>
                </a:cubicBezTo>
                <a:cubicBezTo>
                  <a:pt x="34" y="125"/>
                  <a:pt x="36" y="124"/>
                  <a:pt x="38" y="124"/>
                </a:cubicBezTo>
                <a:close/>
                <a:moveTo>
                  <a:pt x="51" y="0"/>
                </a:moveTo>
                <a:cubicBezTo>
                  <a:pt x="51" y="0"/>
                  <a:pt x="51" y="0"/>
                  <a:pt x="51" y="0"/>
                </a:cubicBezTo>
                <a:cubicBezTo>
                  <a:pt x="65" y="0"/>
                  <a:pt x="78" y="5"/>
                  <a:pt x="87" y="15"/>
                </a:cubicBezTo>
                <a:cubicBezTo>
                  <a:pt x="87" y="15"/>
                  <a:pt x="87" y="15"/>
                  <a:pt x="87" y="15"/>
                </a:cubicBezTo>
                <a:cubicBezTo>
                  <a:pt x="87" y="15"/>
                  <a:pt x="87" y="15"/>
                  <a:pt x="87" y="15"/>
                </a:cubicBezTo>
                <a:cubicBezTo>
                  <a:pt x="97" y="24"/>
                  <a:pt x="102" y="37"/>
                  <a:pt x="102" y="51"/>
                </a:cubicBezTo>
                <a:cubicBezTo>
                  <a:pt x="102" y="58"/>
                  <a:pt x="101" y="65"/>
                  <a:pt x="98" y="72"/>
                </a:cubicBezTo>
                <a:cubicBezTo>
                  <a:pt x="95" y="78"/>
                  <a:pt x="91" y="84"/>
                  <a:pt x="86" y="89"/>
                </a:cubicBezTo>
                <a:cubicBezTo>
                  <a:pt x="85" y="90"/>
                  <a:pt x="82" y="92"/>
                  <a:pt x="81" y="94"/>
                </a:cubicBezTo>
                <a:cubicBezTo>
                  <a:pt x="73" y="101"/>
                  <a:pt x="69" y="105"/>
                  <a:pt x="68" y="114"/>
                </a:cubicBezTo>
                <a:cubicBezTo>
                  <a:pt x="67" y="117"/>
                  <a:pt x="65" y="119"/>
                  <a:pt x="62" y="119"/>
                </a:cubicBezTo>
                <a:cubicBezTo>
                  <a:pt x="41" y="119"/>
                  <a:pt x="41" y="119"/>
                  <a:pt x="41" y="119"/>
                </a:cubicBezTo>
                <a:cubicBezTo>
                  <a:pt x="38" y="119"/>
                  <a:pt x="35" y="117"/>
                  <a:pt x="35" y="114"/>
                </a:cubicBezTo>
                <a:cubicBezTo>
                  <a:pt x="34" y="105"/>
                  <a:pt x="30" y="101"/>
                  <a:pt x="22" y="94"/>
                </a:cubicBezTo>
                <a:cubicBezTo>
                  <a:pt x="20" y="92"/>
                  <a:pt x="18" y="90"/>
                  <a:pt x="17" y="89"/>
                </a:cubicBezTo>
                <a:cubicBezTo>
                  <a:pt x="17" y="89"/>
                  <a:pt x="17" y="89"/>
                  <a:pt x="17" y="89"/>
                </a:cubicBezTo>
                <a:cubicBezTo>
                  <a:pt x="12" y="84"/>
                  <a:pt x="7" y="78"/>
                  <a:pt x="5" y="72"/>
                </a:cubicBezTo>
                <a:cubicBezTo>
                  <a:pt x="2" y="65"/>
                  <a:pt x="0" y="58"/>
                  <a:pt x="0" y="51"/>
                </a:cubicBezTo>
                <a:cubicBezTo>
                  <a:pt x="0" y="37"/>
                  <a:pt x="6" y="24"/>
                  <a:pt x="15" y="15"/>
                </a:cubicBezTo>
                <a:cubicBezTo>
                  <a:pt x="16" y="14"/>
                  <a:pt x="16" y="14"/>
                  <a:pt x="16" y="14"/>
                </a:cubicBezTo>
                <a:cubicBezTo>
                  <a:pt x="25" y="5"/>
                  <a:pt x="37" y="0"/>
                  <a:pt x="51" y="0"/>
                </a:cubicBezTo>
                <a:close/>
                <a:moveTo>
                  <a:pt x="80" y="23"/>
                </a:moveTo>
                <a:cubicBezTo>
                  <a:pt x="80" y="23"/>
                  <a:pt x="80" y="23"/>
                  <a:pt x="80" y="23"/>
                </a:cubicBezTo>
                <a:cubicBezTo>
                  <a:pt x="72" y="15"/>
                  <a:pt x="62" y="11"/>
                  <a:pt x="51" y="11"/>
                </a:cubicBezTo>
                <a:cubicBezTo>
                  <a:pt x="40" y="11"/>
                  <a:pt x="31" y="15"/>
                  <a:pt x="23" y="22"/>
                </a:cubicBezTo>
                <a:cubicBezTo>
                  <a:pt x="23" y="23"/>
                  <a:pt x="23" y="23"/>
                  <a:pt x="23" y="23"/>
                </a:cubicBezTo>
                <a:cubicBezTo>
                  <a:pt x="16" y="30"/>
                  <a:pt x="11" y="40"/>
                  <a:pt x="11" y="51"/>
                </a:cubicBezTo>
                <a:cubicBezTo>
                  <a:pt x="11" y="57"/>
                  <a:pt x="13" y="62"/>
                  <a:pt x="15" y="67"/>
                </a:cubicBezTo>
                <a:cubicBezTo>
                  <a:pt x="17" y="72"/>
                  <a:pt x="20" y="77"/>
                  <a:pt x="24" y="80"/>
                </a:cubicBezTo>
                <a:cubicBezTo>
                  <a:pt x="25" y="81"/>
                  <a:pt x="25" y="81"/>
                  <a:pt x="25" y="81"/>
                </a:cubicBezTo>
                <a:cubicBezTo>
                  <a:pt x="27" y="83"/>
                  <a:pt x="29" y="84"/>
                  <a:pt x="30" y="86"/>
                </a:cubicBezTo>
                <a:cubicBezTo>
                  <a:pt x="38" y="93"/>
                  <a:pt x="43" y="98"/>
                  <a:pt x="45" y="108"/>
                </a:cubicBezTo>
                <a:cubicBezTo>
                  <a:pt x="57" y="108"/>
                  <a:pt x="57" y="108"/>
                  <a:pt x="57" y="108"/>
                </a:cubicBezTo>
                <a:cubicBezTo>
                  <a:pt x="60" y="98"/>
                  <a:pt x="65" y="93"/>
                  <a:pt x="73" y="86"/>
                </a:cubicBezTo>
                <a:cubicBezTo>
                  <a:pt x="74" y="84"/>
                  <a:pt x="75" y="83"/>
                  <a:pt x="78" y="81"/>
                </a:cubicBezTo>
                <a:cubicBezTo>
                  <a:pt x="78" y="80"/>
                  <a:pt x="78" y="80"/>
                  <a:pt x="78" y="80"/>
                </a:cubicBezTo>
                <a:cubicBezTo>
                  <a:pt x="82" y="77"/>
                  <a:pt x="85" y="72"/>
                  <a:pt x="88" y="67"/>
                </a:cubicBezTo>
                <a:cubicBezTo>
                  <a:pt x="90" y="62"/>
                  <a:pt x="91" y="57"/>
                  <a:pt x="91" y="51"/>
                </a:cubicBezTo>
                <a:cubicBezTo>
                  <a:pt x="91" y="40"/>
                  <a:pt x="87" y="30"/>
                  <a:pt x="80" y="23"/>
                </a:cubicBezTo>
                <a:close/>
                <a:moveTo>
                  <a:pt x="62" y="131"/>
                </a:moveTo>
                <a:cubicBezTo>
                  <a:pt x="62" y="131"/>
                  <a:pt x="62" y="131"/>
                  <a:pt x="62" y="131"/>
                </a:cubicBezTo>
                <a:cubicBezTo>
                  <a:pt x="41" y="131"/>
                  <a:pt x="41" y="131"/>
                  <a:pt x="41" y="131"/>
                </a:cubicBezTo>
                <a:cubicBezTo>
                  <a:pt x="41" y="138"/>
                  <a:pt x="41" y="138"/>
                  <a:pt x="41" y="138"/>
                </a:cubicBezTo>
                <a:cubicBezTo>
                  <a:pt x="62" y="138"/>
                  <a:pt x="62" y="138"/>
                  <a:pt x="62" y="138"/>
                </a:cubicBezTo>
                <a:cubicBezTo>
                  <a:pt x="62" y="131"/>
                  <a:pt x="62" y="131"/>
                  <a:pt x="62" y="13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srgbClr val="000000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31859" name="PA_Line 115"/>
          <p:cNvSpPr>
            <a:spLocks noChangeShapeType="1"/>
          </p:cNvSpPr>
          <p:nvPr>
            <p:custDataLst>
              <p:tags r:id="rId10"/>
            </p:custDataLst>
          </p:nvPr>
        </p:nvSpPr>
        <p:spPr bwMode="auto">
          <a:xfrm flipH="1">
            <a:off x="4631267" y="2367492"/>
            <a:ext cx="1013884" cy="0"/>
          </a:xfrm>
          <a:prstGeom prst="line">
            <a:avLst/>
          </a:prstGeom>
          <a:noFill/>
          <a:ln w="6350">
            <a:solidFill>
              <a:schemeClr val="bg2"/>
            </a:solidFill>
            <a:prstDash val="dash"/>
            <a:miter lim="800000"/>
            <a:tailEnd type="oval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srgbClr val="000000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31860" name="PA_Line 116"/>
          <p:cNvSpPr>
            <a:spLocks noChangeShapeType="1"/>
          </p:cNvSpPr>
          <p:nvPr>
            <p:custDataLst>
              <p:tags r:id="rId11"/>
            </p:custDataLst>
          </p:nvPr>
        </p:nvSpPr>
        <p:spPr bwMode="auto">
          <a:xfrm>
            <a:off x="4631267" y="4350809"/>
            <a:ext cx="0" cy="999067"/>
          </a:xfrm>
          <a:prstGeom prst="line">
            <a:avLst/>
          </a:prstGeom>
          <a:noFill/>
          <a:ln w="6350">
            <a:solidFill>
              <a:schemeClr val="bg2"/>
            </a:solidFill>
            <a:prstDash val="dash"/>
            <a:miter lim="800000"/>
            <a:tailEnd type="oval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srgbClr val="000000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31861" name="PA_Line 117"/>
          <p:cNvSpPr>
            <a:spLocks noChangeShapeType="1"/>
          </p:cNvSpPr>
          <p:nvPr>
            <p:custDataLst>
              <p:tags r:id="rId12"/>
            </p:custDataLst>
          </p:nvPr>
        </p:nvSpPr>
        <p:spPr bwMode="auto">
          <a:xfrm>
            <a:off x="6551085" y="5349876"/>
            <a:ext cx="960967" cy="0"/>
          </a:xfrm>
          <a:prstGeom prst="line">
            <a:avLst/>
          </a:prstGeom>
          <a:noFill/>
          <a:ln w="6350">
            <a:solidFill>
              <a:schemeClr val="bg2"/>
            </a:solidFill>
            <a:prstDash val="dash"/>
            <a:miter lim="800000"/>
            <a:tailEnd type="oval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srgbClr val="000000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31862" name="PA_Line 118"/>
          <p:cNvSpPr>
            <a:spLocks noChangeShapeType="1"/>
          </p:cNvSpPr>
          <p:nvPr>
            <p:custDataLst>
              <p:tags r:id="rId13"/>
            </p:custDataLst>
          </p:nvPr>
        </p:nvSpPr>
        <p:spPr bwMode="auto">
          <a:xfrm flipV="1">
            <a:off x="7512051" y="2367492"/>
            <a:ext cx="0" cy="1051984"/>
          </a:xfrm>
          <a:prstGeom prst="line">
            <a:avLst/>
          </a:prstGeom>
          <a:noFill/>
          <a:ln w="6350">
            <a:solidFill>
              <a:schemeClr val="bg2"/>
            </a:solidFill>
            <a:prstDash val="dash"/>
            <a:miter lim="800000"/>
            <a:tailEnd type="oval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srgbClr val="000000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31863" name="PA_矩形 119"/>
          <p:cNvSpPr>
            <a:spLocks noChangeArrowheads="1"/>
          </p:cNvSpPr>
          <p:nvPr>
            <p:custDataLst>
              <p:tags r:id="rId14"/>
            </p:custDataLst>
          </p:nvPr>
        </p:nvSpPr>
        <p:spPr bwMode="auto">
          <a:xfrm>
            <a:off x="7727952" y="2265892"/>
            <a:ext cx="3168649" cy="6977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333" b="1" dirty="0">
                <a:solidFill>
                  <a:srgbClr val="594D7B"/>
                </a:solidFill>
                <a:latin typeface="Arial" charset="0"/>
                <a:ea typeface="宋体" pitchFamily="2" charset="-122"/>
              </a:rPr>
              <a:t>Head Title</a:t>
            </a:r>
          </a:p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067" dirty="0">
                <a:solidFill>
                  <a:srgbClr val="808080"/>
                </a:solidFill>
                <a:latin typeface="Arial" charset="0"/>
                <a:ea typeface="宋体" pitchFamily="2" charset="-122"/>
              </a:rPr>
              <a:t>We have many PowerPoint </a:t>
            </a:r>
            <a:r>
              <a:rPr lang="zh-CN" altLang="en-US" sz="1067" dirty="0">
                <a:solidFill>
                  <a:srgbClr val="808080"/>
                </a:solidFill>
                <a:latin typeface="Arial" charset="0"/>
                <a:ea typeface="宋体" pitchFamily="2" charset="-122"/>
              </a:rPr>
              <a:t>templates</a:t>
            </a:r>
            <a:r>
              <a:rPr lang="en-US" altLang="zh-CN" sz="1067" dirty="0">
                <a:solidFill>
                  <a:srgbClr val="808080"/>
                </a:solidFill>
                <a:latin typeface="Arial" charset="0"/>
                <a:ea typeface="宋体" pitchFamily="2" charset="-122"/>
              </a:rPr>
              <a:t> that has been specifically designed to help anyone that is stepping into the world of PowerPoint for the very first time. </a:t>
            </a:r>
            <a:endParaRPr lang="zh-CN" altLang="en-US" sz="1067" dirty="0">
              <a:solidFill>
                <a:srgbClr val="808080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31864" name="PA_矩形 120"/>
          <p:cNvSpPr>
            <a:spLocks noChangeArrowheads="1"/>
          </p:cNvSpPr>
          <p:nvPr>
            <p:custDataLst>
              <p:tags r:id="rId15"/>
            </p:custDataLst>
          </p:nvPr>
        </p:nvSpPr>
        <p:spPr bwMode="auto">
          <a:xfrm>
            <a:off x="7727952" y="5237692"/>
            <a:ext cx="3168649" cy="6977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333" b="1" dirty="0">
                <a:solidFill>
                  <a:srgbClr val="9DD53E"/>
                </a:solidFill>
                <a:latin typeface="Arial" charset="0"/>
                <a:ea typeface="宋体" pitchFamily="2" charset="-122"/>
              </a:rPr>
              <a:t>Head Title</a:t>
            </a:r>
          </a:p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067" dirty="0">
                <a:solidFill>
                  <a:srgbClr val="808080"/>
                </a:solidFill>
                <a:latin typeface="Arial" charset="0"/>
                <a:ea typeface="宋体" pitchFamily="2" charset="-122"/>
              </a:rPr>
              <a:t>We have many PowerPoint </a:t>
            </a:r>
            <a:r>
              <a:rPr lang="zh-CN" altLang="en-US" sz="1067" dirty="0">
                <a:solidFill>
                  <a:srgbClr val="808080"/>
                </a:solidFill>
                <a:latin typeface="Arial" charset="0"/>
                <a:ea typeface="宋体" pitchFamily="2" charset="-122"/>
              </a:rPr>
              <a:t>templates</a:t>
            </a:r>
            <a:r>
              <a:rPr lang="en-US" altLang="zh-CN" sz="1067" dirty="0">
                <a:solidFill>
                  <a:srgbClr val="808080"/>
                </a:solidFill>
                <a:latin typeface="Arial" charset="0"/>
                <a:ea typeface="宋体" pitchFamily="2" charset="-122"/>
              </a:rPr>
              <a:t> that has been specifically designed to help anyone that is stepping into the world of PowerPoint for the very first time. </a:t>
            </a:r>
            <a:endParaRPr lang="zh-CN" altLang="en-US" sz="1067" dirty="0">
              <a:solidFill>
                <a:srgbClr val="808080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31865" name="PA_矩形 121"/>
          <p:cNvSpPr>
            <a:spLocks noChangeArrowheads="1"/>
          </p:cNvSpPr>
          <p:nvPr>
            <p:custDataLst>
              <p:tags r:id="rId16"/>
            </p:custDataLst>
          </p:nvPr>
        </p:nvSpPr>
        <p:spPr bwMode="auto">
          <a:xfrm>
            <a:off x="1276352" y="2265892"/>
            <a:ext cx="3168649" cy="6977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r" defTabSz="121917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333" b="1" dirty="0">
                <a:solidFill>
                  <a:srgbClr val="C09CC2"/>
                </a:solidFill>
                <a:latin typeface="Arial" charset="0"/>
                <a:ea typeface="宋体" pitchFamily="2" charset="-122"/>
              </a:rPr>
              <a:t>Head Title</a:t>
            </a:r>
          </a:p>
          <a:p>
            <a:pPr algn="r" defTabSz="121917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067" dirty="0">
                <a:solidFill>
                  <a:srgbClr val="808080"/>
                </a:solidFill>
                <a:latin typeface="Arial" charset="0"/>
                <a:ea typeface="宋体" pitchFamily="2" charset="-122"/>
              </a:rPr>
              <a:t>We have many PowerPoint </a:t>
            </a:r>
            <a:r>
              <a:rPr lang="zh-CN" altLang="en-US" sz="1067" dirty="0">
                <a:solidFill>
                  <a:srgbClr val="808080"/>
                </a:solidFill>
                <a:latin typeface="Arial" charset="0"/>
                <a:ea typeface="宋体" pitchFamily="2" charset="-122"/>
              </a:rPr>
              <a:t>templates</a:t>
            </a:r>
            <a:r>
              <a:rPr lang="en-US" altLang="zh-CN" sz="1067" dirty="0">
                <a:solidFill>
                  <a:srgbClr val="808080"/>
                </a:solidFill>
                <a:latin typeface="Arial" charset="0"/>
                <a:ea typeface="宋体" pitchFamily="2" charset="-122"/>
              </a:rPr>
              <a:t> that has been specifically designed to help anyone that is stepping into the world of PowerPoint for the very first time. </a:t>
            </a:r>
            <a:endParaRPr lang="zh-CN" altLang="en-US" sz="1067" dirty="0">
              <a:solidFill>
                <a:srgbClr val="808080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31866" name="PA_矩形 122"/>
          <p:cNvSpPr>
            <a:spLocks noChangeArrowheads="1"/>
          </p:cNvSpPr>
          <p:nvPr>
            <p:custDataLst>
              <p:tags r:id="rId17"/>
            </p:custDataLst>
          </p:nvPr>
        </p:nvSpPr>
        <p:spPr bwMode="auto">
          <a:xfrm>
            <a:off x="1276352" y="5237692"/>
            <a:ext cx="3168649" cy="6977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r" defTabSz="121917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333" b="1" dirty="0">
                <a:solidFill>
                  <a:srgbClr val="E54B81"/>
                </a:solidFill>
                <a:latin typeface="Arial" charset="0"/>
                <a:ea typeface="宋体" pitchFamily="2" charset="-122"/>
              </a:rPr>
              <a:t>Head Title</a:t>
            </a:r>
          </a:p>
          <a:p>
            <a:pPr algn="r" defTabSz="121917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067" dirty="0">
                <a:solidFill>
                  <a:srgbClr val="808080"/>
                </a:solidFill>
                <a:latin typeface="Arial" charset="0"/>
                <a:ea typeface="宋体" pitchFamily="2" charset="-122"/>
              </a:rPr>
              <a:t>We have many PowerPoint </a:t>
            </a:r>
            <a:r>
              <a:rPr lang="zh-CN" altLang="en-US" sz="1067" dirty="0">
                <a:solidFill>
                  <a:srgbClr val="808080"/>
                </a:solidFill>
                <a:latin typeface="Arial" charset="0"/>
                <a:ea typeface="宋体" pitchFamily="2" charset="-122"/>
              </a:rPr>
              <a:t>templates</a:t>
            </a:r>
            <a:r>
              <a:rPr lang="en-US" altLang="zh-CN" sz="1067" dirty="0">
                <a:solidFill>
                  <a:srgbClr val="808080"/>
                </a:solidFill>
                <a:latin typeface="Arial" charset="0"/>
                <a:ea typeface="宋体" pitchFamily="2" charset="-122"/>
              </a:rPr>
              <a:t> that has been specifically designed to help anyone that is stepping into the world of PowerPoint for the very first time. </a:t>
            </a:r>
            <a:endParaRPr lang="zh-CN" altLang="en-US" sz="1067" dirty="0">
              <a:solidFill>
                <a:srgbClr val="808080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28" name="PA_文本框 42"/>
          <p:cNvSpPr txBox="1">
            <a:spLocks noChangeArrowheads="1"/>
          </p:cNvSpPr>
          <p:nvPr>
            <p:custDataLst>
              <p:tags r:id="rId18"/>
            </p:custDataLst>
          </p:nvPr>
        </p:nvSpPr>
        <p:spPr bwMode="auto">
          <a:xfrm>
            <a:off x="1103446" y="429616"/>
            <a:ext cx="4057906" cy="379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867" b="1" dirty="0">
                <a:latin typeface="Arial" charset="0"/>
                <a:ea typeface="宋体" pitchFamily="2" charset="-122"/>
              </a:rPr>
              <a:t>WRITE YOUR GREAT TITLE HERE</a:t>
            </a:r>
          </a:p>
        </p:txBody>
      </p:sp>
      <p:sp>
        <p:nvSpPr>
          <p:cNvPr id="29" name="PA_文本框 43"/>
          <p:cNvSpPr txBox="1">
            <a:spLocks noChangeArrowheads="1"/>
          </p:cNvSpPr>
          <p:nvPr>
            <p:custDataLst>
              <p:tags r:id="rId19"/>
            </p:custDataLst>
          </p:nvPr>
        </p:nvSpPr>
        <p:spPr bwMode="auto">
          <a:xfrm>
            <a:off x="1103445" y="707073"/>
            <a:ext cx="2560316" cy="256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067" dirty="0">
                <a:solidFill>
                  <a:srgbClr val="808080"/>
                </a:solidFill>
                <a:latin typeface="Arial" charset="0"/>
                <a:ea typeface="宋体" pitchFamily="2" charset="-122"/>
              </a:rPr>
              <a:t>This is a good space for a short subtitle</a:t>
            </a:r>
          </a:p>
        </p:txBody>
      </p:sp>
      <p:pic>
        <p:nvPicPr>
          <p:cNvPr id="42" name="图片 41">
            <a:extLst>
              <a:ext uri="{FF2B5EF4-FFF2-40B4-BE49-F238E27FC236}">
                <a16:creationId xmlns:a16="http://schemas.microsoft.com/office/drawing/2014/main" id="{2F5DBA04-711C-4900-B88B-1382382BB75D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147" y="146919"/>
            <a:ext cx="858297" cy="945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653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circle/>
      </p:transition>
    </mc:Choice>
    <mc:Fallback xmlns="">
      <p:transition spd="slow" advClick="0" advTm="0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#ppt_h/2*((1.5-1.5*$)^3-(1.5-1.5*$)^2)*8/9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#ppt_h/2*((1.5-1.5*$)^3-(1.5-1.5*$)^2)*8/9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#ppt_h/2*((1.5-1.5*$)^3-(1.5-1.5*$)^2)*8/9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#ppt_h/2*((1.5-1.5*$)^3-(1.5-1.5*$)^2)*8/9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#ppt_h/2*((1.5-1.5*$)^3-(1.5-1.5*$)^2)*8/9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#ppt_h/2*((1.5-1.5*$)^3-(1.5-1.5*$)^2)*8/9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#ppt_h/2*((1.5-1.5*$)^3-(1.5-1.5*$)^2)*8/9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#ppt_h/2*((1.5-1.5*$)^3-(1.5-1.5*$)^2)*8/9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#ppt_h/2*((1.5-1.5*$)^3-(1.5-1.5*$)^2)*8/9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#ppt_h/2*((1.5-1.5*$)^3-(1.5-1.5*$)^2)*8/9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#ppt_h/2*((1.5-1.5*$)^3-(1.5-1.5*$)^2)*8/9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5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#ppt_h/2*((1.5-1.5*$)^3-(1.5-1.5*$)^2)*8/9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5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#ppt_h/2*((1.5-1.5*$)^3-(1.5-1.5*$)^2)*8/9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5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#ppt_h/2*((1.5-1.5*$)^3-(1.5-1.5*$)^2)*8/9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#ppt_h/2*((1.5-1.5*$)^3-(1.5-1.5*$)^2)*8/9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#ppt_h/2*((1.5-1.5*$)^3-(1.5-1.5*$)^2)*8/9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#ppt_h/2*((1.5-1.5*$)^3-(1.5-1.5*$)^2)*8/9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#ppt_h/2*((1.5-1.5*$)^3-(1.5-1.5*$)^2)*8/9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#ppt_h/2*((1.5-1.5*$)^3-(1.5-1.5*$)^2)*8/9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850" grpId="0" animBg="1"/>
      <p:bldP spid="31851" grpId="0" animBg="1"/>
      <p:bldP spid="31852" grpId="0" animBg="1"/>
      <p:bldP spid="31853" grpId="0" animBg="1"/>
      <p:bldP spid="31854" grpId="0" animBg="1"/>
      <p:bldP spid="31855" grpId="0" animBg="1"/>
      <p:bldP spid="31856" grpId="0" animBg="1"/>
      <p:bldP spid="31857" grpId="0" animBg="1"/>
      <p:bldP spid="31858" grpId="0" animBg="1"/>
      <p:bldP spid="31859" grpId="0" animBg="1"/>
      <p:bldP spid="31860" grpId="0" animBg="1"/>
      <p:bldP spid="31861" grpId="0" animBg="1"/>
      <p:bldP spid="31862" grpId="0" animBg="1"/>
      <p:bldP spid="31863" grpId="0"/>
      <p:bldP spid="31864" grpId="0"/>
      <p:bldP spid="31865" grpId="0"/>
      <p:bldP spid="31866" grpId="0"/>
      <p:bldP spid="28" grpId="0"/>
      <p:bldP spid="2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0" name="PA_任意多边形 28"/>
          <p:cNvSpPr/>
          <p:nvPr>
            <p:custDataLst>
              <p:tags r:id="rId1"/>
            </p:custDataLst>
          </p:nvPr>
        </p:nvSpPr>
        <p:spPr bwMode="auto">
          <a:xfrm>
            <a:off x="6872817" y="4240743"/>
            <a:ext cx="1219200" cy="719667"/>
          </a:xfrm>
          <a:custGeom>
            <a:avLst/>
            <a:gdLst>
              <a:gd name="T0" fmla="*/ 0 w 576"/>
              <a:gd name="T1" fmla="*/ 340 h 340"/>
              <a:gd name="T2" fmla="*/ 576 w 576"/>
              <a:gd name="T3" fmla="*/ 340 h 340"/>
              <a:gd name="T4" fmla="*/ 576 w 576"/>
              <a:gd name="T5" fmla="*/ 0 h 3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576" h="340">
                <a:moveTo>
                  <a:pt x="0" y="340"/>
                </a:moveTo>
                <a:lnTo>
                  <a:pt x="576" y="340"/>
                </a:lnTo>
                <a:lnTo>
                  <a:pt x="576" y="0"/>
                </a:lnTo>
              </a:path>
            </a:pathLst>
          </a:custGeom>
          <a:noFill/>
          <a:ln w="6350" cap="flat">
            <a:solidFill>
              <a:schemeClr val="bg2"/>
            </a:solidFill>
            <a:prstDash val="dash"/>
            <a:miter lim="800000"/>
            <a:tailEnd type="oval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srgbClr val="000000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33821" name="PA_Line 29"/>
          <p:cNvSpPr>
            <a:spLocks noChangeShapeType="1"/>
          </p:cNvSpPr>
          <p:nvPr>
            <p:custDataLst>
              <p:tags r:id="rId2"/>
            </p:custDataLst>
          </p:nvPr>
        </p:nvSpPr>
        <p:spPr bwMode="auto">
          <a:xfrm>
            <a:off x="6872817" y="2071159"/>
            <a:ext cx="1219200" cy="0"/>
          </a:xfrm>
          <a:prstGeom prst="line">
            <a:avLst/>
          </a:prstGeom>
          <a:noFill/>
          <a:ln w="6350">
            <a:solidFill>
              <a:schemeClr val="bg2"/>
            </a:solidFill>
            <a:prstDash val="dash"/>
            <a:miter lim="800000"/>
            <a:tailEnd type="oval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srgbClr val="000000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33822" name="PA_任意多边形 30"/>
          <p:cNvSpPr/>
          <p:nvPr>
            <p:custDataLst>
              <p:tags r:id="rId3"/>
            </p:custDataLst>
          </p:nvPr>
        </p:nvSpPr>
        <p:spPr bwMode="auto">
          <a:xfrm>
            <a:off x="6872817" y="2693460"/>
            <a:ext cx="1219200" cy="461433"/>
          </a:xfrm>
          <a:custGeom>
            <a:avLst/>
            <a:gdLst>
              <a:gd name="T0" fmla="*/ 0 w 576"/>
              <a:gd name="T1" fmla="*/ 0 h 218"/>
              <a:gd name="T2" fmla="*/ 576 w 576"/>
              <a:gd name="T3" fmla="*/ 0 h 218"/>
              <a:gd name="T4" fmla="*/ 576 w 576"/>
              <a:gd name="T5" fmla="*/ 218 h 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576" h="218">
                <a:moveTo>
                  <a:pt x="0" y="0"/>
                </a:moveTo>
                <a:lnTo>
                  <a:pt x="576" y="0"/>
                </a:lnTo>
                <a:lnTo>
                  <a:pt x="576" y="218"/>
                </a:lnTo>
              </a:path>
            </a:pathLst>
          </a:custGeom>
          <a:noFill/>
          <a:ln w="6350" cap="flat">
            <a:solidFill>
              <a:schemeClr val="bg2"/>
            </a:solidFill>
            <a:prstDash val="dash"/>
            <a:miter lim="800000"/>
            <a:tailEnd type="oval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srgbClr val="000000"/>
              </a:solidFill>
              <a:latin typeface="Arial" charset="0"/>
              <a:ea typeface="宋体" pitchFamily="2" charset="-122"/>
            </a:endParaRPr>
          </a:p>
        </p:txBody>
      </p:sp>
      <p:grpSp>
        <p:nvGrpSpPr>
          <p:cNvPr id="33870" name="PA_组合 78"/>
          <p:cNvGrpSpPr/>
          <p:nvPr>
            <p:custDataLst>
              <p:tags r:id="rId4"/>
            </p:custDataLst>
          </p:nvPr>
        </p:nvGrpSpPr>
        <p:grpSpPr bwMode="auto">
          <a:xfrm>
            <a:off x="6096001" y="1586444"/>
            <a:ext cx="901700" cy="4525433"/>
            <a:chOff x="2880" y="712"/>
            <a:chExt cx="426" cy="2138"/>
          </a:xfrm>
        </p:grpSpPr>
        <p:sp>
          <p:nvSpPr>
            <p:cNvPr id="33825" name="Rectangle 33"/>
            <p:cNvSpPr>
              <a:spLocks noChangeArrowheads="1"/>
            </p:cNvSpPr>
            <p:nvPr/>
          </p:nvSpPr>
          <p:spPr bwMode="auto">
            <a:xfrm>
              <a:off x="2940" y="771"/>
              <a:ext cx="307" cy="1535"/>
            </a:xfrm>
            <a:prstGeom prst="rect">
              <a:avLst/>
            </a:prstGeom>
            <a:noFill/>
            <a:ln w="6350">
              <a:solidFill>
                <a:schemeClr val="bg2"/>
              </a:solidFill>
              <a:prstDash val="dash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rgbClr val="000000"/>
                </a:solidFill>
                <a:latin typeface="Arial" charset="0"/>
                <a:ea typeface="宋体" pitchFamily="2" charset="-122"/>
              </a:endParaRPr>
            </a:p>
          </p:txBody>
        </p:sp>
        <p:sp>
          <p:nvSpPr>
            <p:cNvPr id="33826" name="Freeform 34"/>
            <p:cNvSpPr/>
            <p:nvPr/>
          </p:nvSpPr>
          <p:spPr bwMode="auto">
            <a:xfrm>
              <a:off x="2940" y="771"/>
              <a:ext cx="307" cy="1535"/>
            </a:xfrm>
            <a:custGeom>
              <a:avLst/>
              <a:gdLst>
                <a:gd name="T0" fmla="*/ 307 w 307"/>
                <a:gd name="T1" fmla="*/ 0 h 1535"/>
                <a:gd name="T2" fmla="*/ 0 w 307"/>
                <a:gd name="T3" fmla="*/ 217 h 1535"/>
                <a:gd name="T4" fmla="*/ 143 w 307"/>
                <a:gd name="T5" fmla="*/ 321 h 1535"/>
                <a:gd name="T6" fmla="*/ 307 w 307"/>
                <a:gd name="T7" fmla="*/ 464 h 1535"/>
                <a:gd name="T8" fmla="*/ 143 w 307"/>
                <a:gd name="T9" fmla="*/ 631 h 1535"/>
                <a:gd name="T10" fmla="*/ 0 w 307"/>
                <a:gd name="T11" fmla="*/ 853 h 1535"/>
                <a:gd name="T12" fmla="*/ 111 w 307"/>
                <a:gd name="T13" fmla="*/ 1058 h 1535"/>
                <a:gd name="T14" fmla="*/ 307 w 307"/>
                <a:gd name="T15" fmla="*/ 957 h 1535"/>
                <a:gd name="T16" fmla="*/ 126 w 307"/>
                <a:gd name="T17" fmla="*/ 1269 h 1535"/>
                <a:gd name="T18" fmla="*/ 307 w 307"/>
                <a:gd name="T19" fmla="*/ 1535 h 15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7" h="1535">
                  <a:moveTo>
                    <a:pt x="307" y="0"/>
                  </a:moveTo>
                  <a:lnTo>
                    <a:pt x="0" y="217"/>
                  </a:lnTo>
                  <a:lnTo>
                    <a:pt x="143" y="321"/>
                  </a:lnTo>
                  <a:lnTo>
                    <a:pt x="307" y="464"/>
                  </a:lnTo>
                  <a:lnTo>
                    <a:pt x="143" y="631"/>
                  </a:lnTo>
                  <a:lnTo>
                    <a:pt x="0" y="853"/>
                  </a:lnTo>
                  <a:lnTo>
                    <a:pt x="111" y="1058"/>
                  </a:lnTo>
                  <a:lnTo>
                    <a:pt x="307" y="957"/>
                  </a:lnTo>
                  <a:lnTo>
                    <a:pt x="126" y="1269"/>
                  </a:lnTo>
                  <a:lnTo>
                    <a:pt x="307" y="1535"/>
                  </a:lnTo>
                </a:path>
              </a:pathLst>
            </a:custGeom>
            <a:noFill/>
            <a:ln w="6350" cap="flat">
              <a:solidFill>
                <a:srgbClr val="595757"/>
              </a:solidFill>
              <a:prstDash val="dash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rgbClr val="000000"/>
                </a:solidFill>
                <a:latin typeface="Arial" charset="0"/>
                <a:ea typeface="宋体" pitchFamily="2" charset="-122"/>
              </a:endParaRPr>
            </a:p>
          </p:txBody>
        </p:sp>
        <p:sp>
          <p:nvSpPr>
            <p:cNvPr id="33827" name="Freeform 35"/>
            <p:cNvSpPr/>
            <p:nvPr/>
          </p:nvSpPr>
          <p:spPr bwMode="auto">
            <a:xfrm>
              <a:off x="2940" y="2040"/>
              <a:ext cx="307" cy="266"/>
            </a:xfrm>
            <a:custGeom>
              <a:avLst/>
              <a:gdLst>
                <a:gd name="T0" fmla="*/ 0 w 307"/>
                <a:gd name="T1" fmla="*/ 266 h 266"/>
                <a:gd name="T2" fmla="*/ 126 w 307"/>
                <a:gd name="T3" fmla="*/ 0 h 266"/>
                <a:gd name="T4" fmla="*/ 307 w 307"/>
                <a:gd name="T5" fmla="*/ 64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7" h="266">
                  <a:moveTo>
                    <a:pt x="0" y="266"/>
                  </a:moveTo>
                  <a:lnTo>
                    <a:pt x="126" y="0"/>
                  </a:lnTo>
                  <a:lnTo>
                    <a:pt x="307" y="64"/>
                  </a:lnTo>
                </a:path>
              </a:pathLst>
            </a:custGeom>
            <a:noFill/>
            <a:ln w="6350" cap="flat">
              <a:solidFill>
                <a:srgbClr val="595757"/>
              </a:solidFill>
              <a:prstDash val="dash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rgbClr val="000000"/>
                </a:solidFill>
                <a:latin typeface="Arial" charset="0"/>
                <a:ea typeface="宋体" pitchFamily="2" charset="-122"/>
              </a:endParaRPr>
            </a:p>
          </p:txBody>
        </p:sp>
        <p:sp>
          <p:nvSpPr>
            <p:cNvPr id="33828" name="Freeform 36"/>
            <p:cNvSpPr/>
            <p:nvPr/>
          </p:nvSpPr>
          <p:spPr bwMode="auto">
            <a:xfrm>
              <a:off x="2940" y="941"/>
              <a:ext cx="307" cy="683"/>
            </a:xfrm>
            <a:custGeom>
              <a:avLst/>
              <a:gdLst>
                <a:gd name="T0" fmla="*/ 0 w 307"/>
                <a:gd name="T1" fmla="*/ 683 h 683"/>
                <a:gd name="T2" fmla="*/ 307 w 307"/>
                <a:gd name="T3" fmla="*/ 553 h 683"/>
                <a:gd name="T4" fmla="*/ 143 w 307"/>
                <a:gd name="T5" fmla="*/ 461 h 683"/>
                <a:gd name="T6" fmla="*/ 0 w 307"/>
                <a:gd name="T7" fmla="*/ 345 h 683"/>
                <a:gd name="T8" fmla="*/ 143 w 307"/>
                <a:gd name="T9" fmla="*/ 151 h 683"/>
                <a:gd name="T10" fmla="*/ 307 w 307"/>
                <a:gd name="T11" fmla="*/ 0 h 6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7" h="683">
                  <a:moveTo>
                    <a:pt x="0" y="683"/>
                  </a:moveTo>
                  <a:lnTo>
                    <a:pt x="307" y="553"/>
                  </a:lnTo>
                  <a:lnTo>
                    <a:pt x="143" y="461"/>
                  </a:lnTo>
                  <a:lnTo>
                    <a:pt x="0" y="345"/>
                  </a:lnTo>
                  <a:lnTo>
                    <a:pt x="143" y="151"/>
                  </a:lnTo>
                  <a:lnTo>
                    <a:pt x="307" y="0"/>
                  </a:lnTo>
                </a:path>
              </a:pathLst>
            </a:custGeom>
            <a:noFill/>
            <a:ln w="6350" cap="flat">
              <a:solidFill>
                <a:srgbClr val="595757"/>
              </a:solidFill>
              <a:prstDash val="dash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rgbClr val="000000"/>
                </a:solidFill>
                <a:latin typeface="Arial" charset="0"/>
                <a:ea typeface="宋体" pitchFamily="2" charset="-122"/>
              </a:endParaRPr>
            </a:p>
          </p:txBody>
        </p:sp>
        <p:sp>
          <p:nvSpPr>
            <p:cNvPr id="33829" name="Oval 37"/>
            <p:cNvSpPr>
              <a:spLocks noChangeArrowheads="1"/>
            </p:cNvSpPr>
            <p:nvPr/>
          </p:nvSpPr>
          <p:spPr bwMode="auto">
            <a:xfrm>
              <a:off x="2880" y="712"/>
              <a:ext cx="119" cy="119"/>
            </a:xfrm>
            <a:prstGeom prst="ellipse">
              <a:avLst/>
            </a:prstGeom>
            <a:solidFill>
              <a:srgbClr val="C09C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rgbClr val="000000"/>
                </a:solidFill>
                <a:latin typeface="Arial" charset="0"/>
                <a:ea typeface="宋体" pitchFamily="2" charset="-122"/>
              </a:endParaRPr>
            </a:p>
          </p:txBody>
        </p:sp>
        <p:sp>
          <p:nvSpPr>
            <p:cNvPr id="33830" name="Oval 38"/>
            <p:cNvSpPr>
              <a:spLocks noChangeArrowheads="1"/>
            </p:cNvSpPr>
            <p:nvPr/>
          </p:nvSpPr>
          <p:spPr bwMode="auto">
            <a:xfrm>
              <a:off x="3023" y="1034"/>
              <a:ext cx="119" cy="117"/>
            </a:xfrm>
            <a:prstGeom prst="ellipse">
              <a:avLst/>
            </a:prstGeom>
            <a:solidFill>
              <a:srgbClr val="C09C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rgbClr val="000000"/>
                </a:solidFill>
                <a:latin typeface="Arial" charset="0"/>
                <a:ea typeface="宋体" pitchFamily="2" charset="-122"/>
              </a:endParaRPr>
            </a:p>
          </p:txBody>
        </p:sp>
        <p:sp>
          <p:nvSpPr>
            <p:cNvPr id="33831" name="Oval 39"/>
            <p:cNvSpPr>
              <a:spLocks noChangeArrowheads="1"/>
            </p:cNvSpPr>
            <p:nvPr/>
          </p:nvSpPr>
          <p:spPr bwMode="auto">
            <a:xfrm>
              <a:off x="3023" y="1343"/>
              <a:ext cx="119" cy="118"/>
            </a:xfrm>
            <a:prstGeom prst="ellipse">
              <a:avLst/>
            </a:prstGeom>
            <a:solidFill>
              <a:srgbClr val="9DD5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rgbClr val="000000"/>
                </a:solidFill>
                <a:latin typeface="Arial" charset="0"/>
                <a:ea typeface="宋体" pitchFamily="2" charset="-122"/>
              </a:endParaRPr>
            </a:p>
          </p:txBody>
        </p:sp>
        <p:sp>
          <p:nvSpPr>
            <p:cNvPr id="33832" name="Oval 40"/>
            <p:cNvSpPr>
              <a:spLocks noChangeArrowheads="1"/>
            </p:cNvSpPr>
            <p:nvPr/>
          </p:nvSpPr>
          <p:spPr bwMode="auto">
            <a:xfrm>
              <a:off x="2880" y="1565"/>
              <a:ext cx="119" cy="118"/>
            </a:xfrm>
            <a:prstGeom prst="ellipse">
              <a:avLst/>
            </a:prstGeom>
            <a:solidFill>
              <a:srgbClr val="594D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rgbClr val="000000"/>
                </a:solidFill>
                <a:latin typeface="Arial" charset="0"/>
                <a:ea typeface="宋体" pitchFamily="2" charset="-122"/>
              </a:endParaRPr>
            </a:p>
          </p:txBody>
        </p:sp>
        <p:sp>
          <p:nvSpPr>
            <p:cNvPr id="33833" name="Oval 41"/>
            <p:cNvSpPr>
              <a:spLocks noChangeArrowheads="1"/>
            </p:cNvSpPr>
            <p:nvPr/>
          </p:nvSpPr>
          <p:spPr bwMode="auto">
            <a:xfrm>
              <a:off x="2992" y="1772"/>
              <a:ext cx="117" cy="117"/>
            </a:xfrm>
            <a:prstGeom prst="ellipse">
              <a:avLst/>
            </a:prstGeom>
            <a:solidFill>
              <a:srgbClr val="E54B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rgbClr val="000000"/>
                </a:solidFill>
                <a:latin typeface="Arial" charset="0"/>
                <a:ea typeface="宋体" pitchFamily="2" charset="-122"/>
              </a:endParaRPr>
            </a:p>
          </p:txBody>
        </p:sp>
        <p:sp>
          <p:nvSpPr>
            <p:cNvPr id="33834" name="Oval 42"/>
            <p:cNvSpPr>
              <a:spLocks noChangeArrowheads="1"/>
            </p:cNvSpPr>
            <p:nvPr/>
          </p:nvSpPr>
          <p:spPr bwMode="auto">
            <a:xfrm>
              <a:off x="3190" y="1176"/>
              <a:ext cx="116" cy="118"/>
            </a:xfrm>
            <a:prstGeom prst="ellipse">
              <a:avLst/>
            </a:prstGeom>
            <a:solidFill>
              <a:srgbClr val="E54B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rgbClr val="000000"/>
                </a:solidFill>
                <a:latin typeface="Arial" charset="0"/>
                <a:ea typeface="宋体" pitchFamily="2" charset="-122"/>
              </a:endParaRPr>
            </a:p>
          </p:txBody>
        </p:sp>
        <p:sp>
          <p:nvSpPr>
            <p:cNvPr id="33835" name="Oval 43"/>
            <p:cNvSpPr>
              <a:spLocks noChangeArrowheads="1"/>
            </p:cNvSpPr>
            <p:nvPr/>
          </p:nvSpPr>
          <p:spPr bwMode="auto">
            <a:xfrm>
              <a:off x="3190" y="1670"/>
              <a:ext cx="116" cy="117"/>
            </a:xfrm>
            <a:prstGeom prst="ellipse">
              <a:avLst/>
            </a:prstGeom>
            <a:solidFill>
              <a:srgbClr val="594D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rgbClr val="000000"/>
                </a:solidFill>
                <a:latin typeface="Arial" charset="0"/>
                <a:ea typeface="宋体" pitchFamily="2" charset="-122"/>
              </a:endParaRPr>
            </a:p>
          </p:txBody>
        </p:sp>
        <p:sp>
          <p:nvSpPr>
            <p:cNvPr id="33836" name="Oval 44"/>
            <p:cNvSpPr>
              <a:spLocks noChangeArrowheads="1"/>
            </p:cNvSpPr>
            <p:nvPr/>
          </p:nvSpPr>
          <p:spPr bwMode="auto">
            <a:xfrm>
              <a:off x="3009" y="1981"/>
              <a:ext cx="116" cy="118"/>
            </a:xfrm>
            <a:prstGeom prst="ellipse">
              <a:avLst/>
            </a:prstGeom>
            <a:solidFill>
              <a:srgbClr val="C09C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rgbClr val="000000"/>
                </a:solidFill>
                <a:latin typeface="Arial" charset="0"/>
                <a:ea typeface="宋体" pitchFamily="2" charset="-122"/>
              </a:endParaRPr>
            </a:p>
          </p:txBody>
        </p:sp>
        <p:sp>
          <p:nvSpPr>
            <p:cNvPr id="33837" name="Oval 45"/>
            <p:cNvSpPr>
              <a:spLocks noChangeArrowheads="1"/>
            </p:cNvSpPr>
            <p:nvPr/>
          </p:nvSpPr>
          <p:spPr bwMode="auto">
            <a:xfrm>
              <a:off x="3190" y="712"/>
              <a:ext cx="116" cy="119"/>
            </a:xfrm>
            <a:prstGeom prst="ellipse">
              <a:avLst/>
            </a:prstGeom>
            <a:solidFill>
              <a:srgbClr val="594D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rgbClr val="000000"/>
                </a:solidFill>
                <a:latin typeface="Arial" charset="0"/>
                <a:ea typeface="宋体" pitchFamily="2" charset="-122"/>
              </a:endParaRPr>
            </a:p>
          </p:txBody>
        </p:sp>
        <p:sp>
          <p:nvSpPr>
            <p:cNvPr id="33838" name="Oval 46"/>
            <p:cNvSpPr>
              <a:spLocks noChangeArrowheads="1"/>
            </p:cNvSpPr>
            <p:nvPr/>
          </p:nvSpPr>
          <p:spPr bwMode="auto">
            <a:xfrm>
              <a:off x="3053" y="730"/>
              <a:ext cx="82" cy="83"/>
            </a:xfrm>
            <a:prstGeom prst="ellipse">
              <a:avLst/>
            </a:prstGeom>
            <a:solidFill>
              <a:srgbClr val="E54B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rgbClr val="000000"/>
                </a:solidFill>
                <a:latin typeface="Arial" charset="0"/>
                <a:ea typeface="宋体" pitchFamily="2" charset="-122"/>
              </a:endParaRPr>
            </a:p>
          </p:txBody>
        </p:sp>
        <p:sp>
          <p:nvSpPr>
            <p:cNvPr id="33839" name="Oval 47"/>
            <p:cNvSpPr>
              <a:spLocks noChangeArrowheads="1"/>
            </p:cNvSpPr>
            <p:nvPr/>
          </p:nvSpPr>
          <p:spPr bwMode="auto">
            <a:xfrm>
              <a:off x="2880" y="2247"/>
              <a:ext cx="119" cy="118"/>
            </a:xfrm>
            <a:prstGeom prst="ellipse">
              <a:avLst/>
            </a:prstGeom>
            <a:solidFill>
              <a:srgbClr val="594D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rgbClr val="000000"/>
                </a:solidFill>
                <a:latin typeface="Arial" charset="0"/>
                <a:ea typeface="宋体" pitchFamily="2" charset="-122"/>
              </a:endParaRPr>
            </a:p>
          </p:txBody>
        </p:sp>
        <p:sp>
          <p:nvSpPr>
            <p:cNvPr id="33840" name="Oval 48"/>
            <p:cNvSpPr>
              <a:spLocks noChangeArrowheads="1"/>
            </p:cNvSpPr>
            <p:nvPr/>
          </p:nvSpPr>
          <p:spPr bwMode="auto">
            <a:xfrm>
              <a:off x="3190" y="2247"/>
              <a:ext cx="116" cy="118"/>
            </a:xfrm>
            <a:prstGeom prst="ellipse">
              <a:avLst/>
            </a:prstGeom>
            <a:solidFill>
              <a:srgbClr val="594D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rgbClr val="000000"/>
                </a:solidFill>
                <a:latin typeface="Arial" charset="0"/>
                <a:ea typeface="宋体" pitchFamily="2" charset="-122"/>
              </a:endParaRPr>
            </a:p>
          </p:txBody>
        </p:sp>
        <p:sp>
          <p:nvSpPr>
            <p:cNvPr id="33841" name="Oval 49"/>
            <p:cNvSpPr>
              <a:spLocks noChangeArrowheads="1"/>
            </p:cNvSpPr>
            <p:nvPr/>
          </p:nvSpPr>
          <p:spPr bwMode="auto">
            <a:xfrm>
              <a:off x="3053" y="2265"/>
              <a:ext cx="82" cy="82"/>
            </a:xfrm>
            <a:prstGeom prst="ellipse">
              <a:avLst/>
            </a:prstGeom>
            <a:solidFill>
              <a:srgbClr val="9DD5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rgbClr val="000000"/>
                </a:solidFill>
                <a:latin typeface="Arial" charset="0"/>
                <a:ea typeface="宋体" pitchFamily="2" charset="-122"/>
              </a:endParaRPr>
            </a:p>
          </p:txBody>
        </p:sp>
        <p:sp>
          <p:nvSpPr>
            <p:cNvPr id="33842" name="Oval 50"/>
            <p:cNvSpPr>
              <a:spLocks noChangeArrowheads="1"/>
            </p:cNvSpPr>
            <p:nvPr/>
          </p:nvSpPr>
          <p:spPr bwMode="auto">
            <a:xfrm>
              <a:off x="2880" y="939"/>
              <a:ext cx="83" cy="82"/>
            </a:xfrm>
            <a:prstGeom prst="ellipse">
              <a:avLst/>
            </a:prstGeom>
            <a:solidFill>
              <a:srgbClr val="E54B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rgbClr val="000000"/>
                </a:solidFill>
                <a:latin typeface="Arial" charset="0"/>
                <a:ea typeface="宋体" pitchFamily="2" charset="-122"/>
              </a:endParaRPr>
            </a:p>
          </p:txBody>
        </p:sp>
        <p:sp>
          <p:nvSpPr>
            <p:cNvPr id="33843" name="Oval 51"/>
            <p:cNvSpPr>
              <a:spLocks noChangeArrowheads="1"/>
            </p:cNvSpPr>
            <p:nvPr/>
          </p:nvSpPr>
          <p:spPr bwMode="auto">
            <a:xfrm>
              <a:off x="2898" y="1245"/>
              <a:ext cx="83" cy="82"/>
            </a:xfrm>
            <a:prstGeom prst="ellipse">
              <a:avLst/>
            </a:prstGeom>
            <a:solidFill>
              <a:srgbClr val="594D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rgbClr val="000000"/>
                </a:solidFill>
                <a:latin typeface="Arial" charset="0"/>
                <a:ea typeface="宋体" pitchFamily="2" charset="-122"/>
              </a:endParaRPr>
            </a:p>
          </p:txBody>
        </p:sp>
        <p:sp>
          <p:nvSpPr>
            <p:cNvPr id="33844" name="Oval 52"/>
            <p:cNvSpPr>
              <a:spLocks noChangeArrowheads="1"/>
            </p:cNvSpPr>
            <p:nvPr/>
          </p:nvSpPr>
          <p:spPr bwMode="auto">
            <a:xfrm>
              <a:off x="2898" y="1893"/>
              <a:ext cx="83" cy="83"/>
            </a:xfrm>
            <a:prstGeom prst="ellipse">
              <a:avLst/>
            </a:prstGeom>
            <a:solidFill>
              <a:srgbClr val="9DD5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rgbClr val="000000"/>
                </a:solidFill>
                <a:latin typeface="Arial" charset="0"/>
                <a:ea typeface="宋体" pitchFamily="2" charset="-122"/>
              </a:endParaRPr>
            </a:p>
          </p:txBody>
        </p:sp>
        <p:sp>
          <p:nvSpPr>
            <p:cNvPr id="33845" name="Oval 53"/>
            <p:cNvSpPr>
              <a:spLocks noChangeArrowheads="1"/>
            </p:cNvSpPr>
            <p:nvPr/>
          </p:nvSpPr>
          <p:spPr bwMode="auto">
            <a:xfrm>
              <a:off x="3208" y="900"/>
              <a:ext cx="80" cy="82"/>
            </a:xfrm>
            <a:prstGeom prst="ellipse">
              <a:avLst/>
            </a:prstGeom>
            <a:solidFill>
              <a:srgbClr val="9DD5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rgbClr val="000000"/>
                </a:solidFill>
                <a:latin typeface="Arial" charset="0"/>
                <a:ea typeface="宋体" pitchFamily="2" charset="-122"/>
              </a:endParaRPr>
            </a:p>
          </p:txBody>
        </p:sp>
        <p:sp>
          <p:nvSpPr>
            <p:cNvPr id="33846" name="Oval 54"/>
            <p:cNvSpPr>
              <a:spLocks noChangeArrowheads="1"/>
            </p:cNvSpPr>
            <p:nvPr/>
          </p:nvSpPr>
          <p:spPr bwMode="auto">
            <a:xfrm>
              <a:off x="3208" y="1453"/>
              <a:ext cx="80" cy="82"/>
            </a:xfrm>
            <a:prstGeom prst="ellipse">
              <a:avLst/>
            </a:prstGeom>
            <a:solidFill>
              <a:srgbClr val="C09C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rgbClr val="000000"/>
                </a:solidFill>
                <a:latin typeface="Arial" charset="0"/>
                <a:ea typeface="宋体" pitchFamily="2" charset="-122"/>
              </a:endParaRPr>
            </a:p>
          </p:txBody>
        </p:sp>
        <p:sp>
          <p:nvSpPr>
            <p:cNvPr id="33847" name="Oval 55"/>
            <p:cNvSpPr>
              <a:spLocks noChangeArrowheads="1"/>
            </p:cNvSpPr>
            <p:nvPr/>
          </p:nvSpPr>
          <p:spPr bwMode="auto">
            <a:xfrm>
              <a:off x="3208" y="2063"/>
              <a:ext cx="80" cy="82"/>
            </a:xfrm>
            <a:prstGeom prst="ellipse">
              <a:avLst/>
            </a:prstGeom>
            <a:solidFill>
              <a:srgbClr val="E54B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rgbClr val="000000"/>
                </a:solidFill>
                <a:latin typeface="Arial" charset="0"/>
                <a:ea typeface="宋体" pitchFamily="2" charset="-122"/>
              </a:endParaRPr>
            </a:p>
          </p:txBody>
        </p:sp>
        <p:grpSp>
          <p:nvGrpSpPr>
            <p:cNvPr id="33848" name="Group 56"/>
            <p:cNvGrpSpPr/>
            <p:nvPr/>
          </p:nvGrpSpPr>
          <p:grpSpPr bwMode="auto">
            <a:xfrm>
              <a:off x="2940" y="2431"/>
              <a:ext cx="307" cy="419"/>
              <a:chOff x="2963" y="2431"/>
              <a:chExt cx="307" cy="419"/>
            </a:xfrm>
          </p:grpSpPr>
          <p:sp>
            <p:nvSpPr>
              <p:cNvPr id="33849" name="Freeform 57"/>
              <p:cNvSpPr/>
              <p:nvPr/>
            </p:nvSpPr>
            <p:spPr bwMode="auto">
              <a:xfrm>
                <a:off x="3068" y="2715"/>
                <a:ext cx="99" cy="135"/>
              </a:xfrm>
              <a:custGeom>
                <a:avLst/>
                <a:gdLst>
                  <a:gd name="T0" fmla="*/ 0 w 60"/>
                  <a:gd name="T1" fmla="*/ 0 h 82"/>
                  <a:gd name="T2" fmla="*/ 30 w 60"/>
                  <a:gd name="T3" fmla="*/ 82 h 82"/>
                  <a:gd name="T4" fmla="*/ 60 w 60"/>
                  <a:gd name="T5" fmla="*/ 0 h 82"/>
                  <a:gd name="T6" fmla="*/ 30 w 60"/>
                  <a:gd name="T7" fmla="*/ 3 h 82"/>
                  <a:gd name="T8" fmla="*/ 0 w 60"/>
                  <a:gd name="T9" fmla="*/ 0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0" h="82">
                    <a:moveTo>
                      <a:pt x="0" y="0"/>
                    </a:moveTo>
                    <a:cubicBezTo>
                      <a:pt x="30" y="82"/>
                      <a:pt x="30" y="82"/>
                      <a:pt x="30" y="82"/>
                    </a:cubicBezTo>
                    <a:cubicBezTo>
                      <a:pt x="60" y="0"/>
                      <a:pt x="60" y="0"/>
                      <a:pt x="60" y="0"/>
                    </a:cubicBezTo>
                    <a:cubicBezTo>
                      <a:pt x="50" y="2"/>
                      <a:pt x="40" y="3"/>
                      <a:pt x="30" y="3"/>
                    </a:cubicBezTo>
                    <a:cubicBezTo>
                      <a:pt x="20" y="3"/>
                      <a:pt x="10" y="2"/>
                      <a:pt x="0" y="0"/>
                    </a:cubicBezTo>
                    <a:close/>
                  </a:path>
                </a:pathLst>
              </a:cu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121917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>
                  <a:solidFill>
                    <a:srgbClr val="000000"/>
                  </a:solidFill>
                  <a:latin typeface="Arial" charset="0"/>
                  <a:ea typeface="宋体" pitchFamily="2" charset="-122"/>
                </a:endParaRPr>
              </a:p>
            </p:txBody>
          </p:sp>
          <p:sp>
            <p:nvSpPr>
              <p:cNvPr id="33850" name="Freeform 58"/>
              <p:cNvSpPr/>
              <p:nvPr/>
            </p:nvSpPr>
            <p:spPr bwMode="auto">
              <a:xfrm>
                <a:off x="2963" y="2431"/>
                <a:ext cx="307" cy="289"/>
              </a:xfrm>
              <a:custGeom>
                <a:avLst/>
                <a:gdLst>
                  <a:gd name="T0" fmla="*/ 0 w 187"/>
                  <a:gd name="T1" fmla="*/ 0 h 176"/>
                  <a:gd name="T2" fmla="*/ 64 w 187"/>
                  <a:gd name="T3" fmla="*/ 173 h 176"/>
                  <a:gd name="T4" fmla="*/ 94 w 187"/>
                  <a:gd name="T5" fmla="*/ 176 h 176"/>
                  <a:gd name="T6" fmla="*/ 124 w 187"/>
                  <a:gd name="T7" fmla="*/ 173 h 176"/>
                  <a:gd name="T8" fmla="*/ 187 w 187"/>
                  <a:gd name="T9" fmla="*/ 0 h 176"/>
                  <a:gd name="T10" fmla="*/ 0 w 187"/>
                  <a:gd name="T11" fmla="*/ 0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7" h="176">
                    <a:moveTo>
                      <a:pt x="0" y="0"/>
                    </a:moveTo>
                    <a:cubicBezTo>
                      <a:pt x="64" y="173"/>
                      <a:pt x="64" y="173"/>
                      <a:pt x="64" y="173"/>
                    </a:cubicBezTo>
                    <a:cubicBezTo>
                      <a:pt x="74" y="175"/>
                      <a:pt x="84" y="176"/>
                      <a:pt x="94" y="176"/>
                    </a:cubicBezTo>
                    <a:cubicBezTo>
                      <a:pt x="104" y="176"/>
                      <a:pt x="114" y="175"/>
                      <a:pt x="124" y="173"/>
                    </a:cubicBezTo>
                    <a:cubicBezTo>
                      <a:pt x="187" y="0"/>
                      <a:pt x="187" y="0"/>
                      <a:pt x="187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94D7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121917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>
                  <a:solidFill>
                    <a:srgbClr val="000000"/>
                  </a:solidFill>
                  <a:latin typeface="Arial" charset="0"/>
                  <a:ea typeface="宋体" pitchFamily="2" charset="-122"/>
                </a:endParaRPr>
              </a:p>
            </p:txBody>
          </p:sp>
        </p:grpSp>
      </p:grpSp>
      <p:sp>
        <p:nvSpPr>
          <p:cNvPr id="33851" name="PA_椭圆 59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912285" y="4869392"/>
            <a:ext cx="772583" cy="772584"/>
          </a:xfrm>
          <a:prstGeom prst="ellipse">
            <a:avLst/>
          </a:prstGeom>
          <a:solidFill>
            <a:srgbClr val="C09CC2"/>
          </a:solidFill>
          <a:ln>
            <a:noFill/>
          </a:ln>
          <a:effectLst>
            <a:outerShdw blurRad="63500" dist="63500" dir="2700000" algn="tl" rotWithShape="0">
              <a:prstClr val="black">
                <a:alpha val="10000"/>
              </a:prstClr>
            </a:outerShdw>
          </a:effectLst>
        </p:spPr>
        <p:txBody>
          <a:bodyPr/>
          <a:lstStyle/>
          <a:p>
            <a:pPr algn="ctr" defTabSz="1219170" fontAlgn="base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srgbClr val="FFFFFF"/>
              </a:solidFill>
              <a:latin typeface="Impact" pitchFamily="34" charset="0"/>
              <a:ea typeface="宋体" pitchFamily="2" charset="-122"/>
            </a:endParaRPr>
          </a:p>
        </p:txBody>
      </p:sp>
      <p:sp>
        <p:nvSpPr>
          <p:cNvPr id="33852" name="PA_椭圆 60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2159000" y="4869392"/>
            <a:ext cx="772584" cy="772584"/>
          </a:xfrm>
          <a:prstGeom prst="ellipse">
            <a:avLst/>
          </a:prstGeom>
          <a:solidFill>
            <a:srgbClr val="594D7B"/>
          </a:solidFill>
          <a:ln>
            <a:noFill/>
          </a:ln>
          <a:effectLst>
            <a:outerShdw blurRad="63500" dist="63500" dir="2700000" algn="tl" rotWithShape="0">
              <a:prstClr val="black">
                <a:alpha val="10000"/>
              </a:prstClr>
            </a:outerShdw>
          </a:effectLst>
        </p:spPr>
        <p:txBody>
          <a:bodyPr/>
          <a:lstStyle/>
          <a:p>
            <a:pPr algn="ctr" defTabSz="1219170" fontAlgn="base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srgbClr val="FFFFFF"/>
              </a:solidFill>
              <a:latin typeface="Impact" pitchFamily="34" charset="0"/>
              <a:ea typeface="宋体" pitchFamily="2" charset="-122"/>
            </a:endParaRPr>
          </a:p>
        </p:txBody>
      </p:sp>
      <p:sp>
        <p:nvSpPr>
          <p:cNvPr id="33853" name="PA_椭圆 61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3403600" y="4869392"/>
            <a:ext cx="772584" cy="772584"/>
          </a:xfrm>
          <a:prstGeom prst="ellipse">
            <a:avLst/>
          </a:prstGeom>
          <a:solidFill>
            <a:srgbClr val="E54B81"/>
          </a:solidFill>
          <a:ln>
            <a:noFill/>
          </a:ln>
          <a:effectLst>
            <a:outerShdw blurRad="63500" dist="63500" dir="2700000" algn="tl" rotWithShape="0">
              <a:prstClr val="black">
                <a:alpha val="10000"/>
              </a:prstClr>
            </a:outerShdw>
          </a:effectLst>
        </p:spPr>
        <p:txBody>
          <a:bodyPr/>
          <a:lstStyle/>
          <a:p>
            <a:pPr algn="ctr" defTabSz="1219170" fontAlgn="base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srgbClr val="FFFFFF"/>
              </a:solidFill>
              <a:latin typeface="Impact" pitchFamily="34" charset="0"/>
              <a:ea typeface="宋体" pitchFamily="2" charset="-122"/>
            </a:endParaRPr>
          </a:p>
        </p:txBody>
      </p:sp>
      <p:grpSp>
        <p:nvGrpSpPr>
          <p:cNvPr id="33854" name="PA_组合 62"/>
          <p:cNvGrpSpPr/>
          <p:nvPr>
            <p:custDataLst>
              <p:tags r:id="rId8"/>
            </p:custDataLst>
          </p:nvPr>
        </p:nvGrpSpPr>
        <p:grpSpPr bwMode="auto">
          <a:xfrm>
            <a:off x="3657601" y="5081059"/>
            <a:ext cx="268817" cy="340784"/>
            <a:chOff x="2234" y="2038"/>
            <a:chExt cx="127" cy="161"/>
          </a:xfrm>
        </p:grpSpPr>
        <p:sp>
          <p:nvSpPr>
            <p:cNvPr id="33855" name="Freeform 63"/>
            <p:cNvSpPr/>
            <p:nvPr/>
          </p:nvSpPr>
          <p:spPr bwMode="auto">
            <a:xfrm>
              <a:off x="2234" y="2038"/>
              <a:ext cx="127" cy="161"/>
            </a:xfrm>
            <a:custGeom>
              <a:avLst/>
              <a:gdLst>
                <a:gd name="T0" fmla="*/ 17 w 77"/>
                <a:gd name="T1" fmla="*/ 90 h 98"/>
                <a:gd name="T2" fmla="*/ 9 w 77"/>
                <a:gd name="T3" fmla="*/ 90 h 98"/>
                <a:gd name="T4" fmla="*/ 9 w 77"/>
                <a:gd name="T5" fmla="*/ 8 h 98"/>
                <a:gd name="T6" fmla="*/ 72 w 77"/>
                <a:gd name="T7" fmla="*/ 8 h 98"/>
                <a:gd name="T8" fmla="*/ 77 w 77"/>
                <a:gd name="T9" fmla="*/ 4 h 98"/>
                <a:gd name="T10" fmla="*/ 72 w 77"/>
                <a:gd name="T11" fmla="*/ 0 h 98"/>
                <a:gd name="T12" fmla="*/ 4 w 77"/>
                <a:gd name="T13" fmla="*/ 0 h 98"/>
                <a:gd name="T14" fmla="*/ 0 w 77"/>
                <a:gd name="T15" fmla="*/ 4 h 98"/>
                <a:gd name="T16" fmla="*/ 0 w 77"/>
                <a:gd name="T17" fmla="*/ 94 h 98"/>
                <a:gd name="T18" fmla="*/ 4 w 77"/>
                <a:gd name="T19" fmla="*/ 98 h 98"/>
                <a:gd name="T20" fmla="*/ 17 w 77"/>
                <a:gd name="T21" fmla="*/ 98 h 98"/>
                <a:gd name="T22" fmla="*/ 21 w 77"/>
                <a:gd name="T23" fmla="*/ 94 h 98"/>
                <a:gd name="T24" fmla="*/ 17 w 77"/>
                <a:gd name="T25" fmla="*/ 9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7" h="98">
                  <a:moveTo>
                    <a:pt x="17" y="90"/>
                  </a:moveTo>
                  <a:cubicBezTo>
                    <a:pt x="9" y="90"/>
                    <a:pt x="9" y="90"/>
                    <a:pt x="9" y="90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72" y="8"/>
                    <a:pt x="72" y="8"/>
                    <a:pt x="72" y="8"/>
                  </a:cubicBezTo>
                  <a:cubicBezTo>
                    <a:pt x="75" y="8"/>
                    <a:pt x="77" y="6"/>
                    <a:pt x="77" y="4"/>
                  </a:cubicBezTo>
                  <a:cubicBezTo>
                    <a:pt x="77" y="1"/>
                    <a:pt x="75" y="0"/>
                    <a:pt x="72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4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7"/>
                    <a:pt x="2" y="98"/>
                    <a:pt x="4" y="98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9" y="98"/>
                    <a:pt x="21" y="97"/>
                    <a:pt x="21" y="94"/>
                  </a:cubicBezTo>
                  <a:cubicBezTo>
                    <a:pt x="21" y="92"/>
                    <a:pt x="19" y="90"/>
                    <a:pt x="17" y="9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rgbClr val="000000"/>
                </a:solidFill>
                <a:latin typeface="Arial" charset="0"/>
                <a:ea typeface="宋体" pitchFamily="2" charset="-122"/>
              </a:endParaRPr>
            </a:p>
          </p:txBody>
        </p:sp>
        <p:sp>
          <p:nvSpPr>
            <p:cNvPr id="33856" name="Freeform 64"/>
            <p:cNvSpPr/>
            <p:nvPr/>
          </p:nvSpPr>
          <p:spPr bwMode="auto">
            <a:xfrm>
              <a:off x="2313" y="2132"/>
              <a:ext cx="48" cy="67"/>
            </a:xfrm>
            <a:custGeom>
              <a:avLst/>
              <a:gdLst>
                <a:gd name="T0" fmla="*/ 24 w 29"/>
                <a:gd name="T1" fmla="*/ 0 h 41"/>
                <a:gd name="T2" fmla="*/ 20 w 29"/>
                <a:gd name="T3" fmla="*/ 5 h 41"/>
                <a:gd name="T4" fmla="*/ 20 w 29"/>
                <a:gd name="T5" fmla="*/ 33 h 41"/>
                <a:gd name="T6" fmla="*/ 4 w 29"/>
                <a:gd name="T7" fmla="*/ 33 h 41"/>
                <a:gd name="T8" fmla="*/ 0 w 29"/>
                <a:gd name="T9" fmla="*/ 37 h 41"/>
                <a:gd name="T10" fmla="*/ 4 w 29"/>
                <a:gd name="T11" fmla="*/ 41 h 41"/>
                <a:gd name="T12" fmla="*/ 24 w 29"/>
                <a:gd name="T13" fmla="*/ 41 h 41"/>
                <a:gd name="T14" fmla="*/ 27 w 29"/>
                <a:gd name="T15" fmla="*/ 40 h 41"/>
                <a:gd name="T16" fmla="*/ 29 w 29"/>
                <a:gd name="T17" fmla="*/ 37 h 41"/>
                <a:gd name="T18" fmla="*/ 29 w 29"/>
                <a:gd name="T19" fmla="*/ 5 h 41"/>
                <a:gd name="T20" fmla="*/ 24 w 29"/>
                <a:gd name="T21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" h="41">
                  <a:moveTo>
                    <a:pt x="24" y="0"/>
                  </a:moveTo>
                  <a:cubicBezTo>
                    <a:pt x="22" y="0"/>
                    <a:pt x="20" y="2"/>
                    <a:pt x="20" y="5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4" y="33"/>
                    <a:pt x="4" y="33"/>
                    <a:pt x="4" y="33"/>
                  </a:cubicBezTo>
                  <a:cubicBezTo>
                    <a:pt x="2" y="33"/>
                    <a:pt x="0" y="35"/>
                    <a:pt x="0" y="37"/>
                  </a:cubicBezTo>
                  <a:cubicBezTo>
                    <a:pt x="0" y="40"/>
                    <a:pt x="2" y="41"/>
                    <a:pt x="4" y="41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26" y="41"/>
                    <a:pt x="27" y="41"/>
                    <a:pt x="27" y="40"/>
                  </a:cubicBezTo>
                  <a:cubicBezTo>
                    <a:pt x="28" y="39"/>
                    <a:pt x="29" y="38"/>
                    <a:pt x="29" y="37"/>
                  </a:cubicBezTo>
                  <a:cubicBezTo>
                    <a:pt x="29" y="5"/>
                    <a:pt x="29" y="5"/>
                    <a:pt x="29" y="5"/>
                  </a:cubicBezTo>
                  <a:cubicBezTo>
                    <a:pt x="29" y="2"/>
                    <a:pt x="27" y="0"/>
                    <a:pt x="2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rgbClr val="000000"/>
                </a:solidFill>
                <a:latin typeface="Arial" charset="0"/>
                <a:ea typeface="宋体" pitchFamily="2" charset="-122"/>
              </a:endParaRPr>
            </a:p>
          </p:txBody>
        </p:sp>
        <p:sp>
          <p:nvSpPr>
            <p:cNvPr id="33857" name="Freeform 65"/>
            <p:cNvSpPr>
              <a:spLocks noEditPoints="1"/>
            </p:cNvSpPr>
            <p:nvPr/>
          </p:nvSpPr>
          <p:spPr bwMode="auto">
            <a:xfrm>
              <a:off x="2279" y="2071"/>
              <a:ext cx="78" cy="115"/>
            </a:xfrm>
            <a:custGeom>
              <a:avLst/>
              <a:gdLst>
                <a:gd name="T0" fmla="*/ 42 w 48"/>
                <a:gd name="T1" fmla="*/ 2 h 70"/>
                <a:gd name="T2" fmla="*/ 37 w 48"/>
                <a:gd name="T3" fmla="*/ 0 h 70"/>
                <a:gd name="T4" fmla="*/ 28 w 48"/>
                <a:gd name="T5" fmla="*/ 5 h 70"/>
                <a:gd name="T6" fmla="*/ 1 w 48"/>
                <a:gd name="T7" fmla="*/ 53 h 70"/>
                <a:gd name="T8" fmla="*/ 0 w 48"/>
                <a:gd name="T9" fmla="*/ 55 h 70"/>
                <a:gd name="T10" fmla="*/ 1 w 48"/>
                <a:gd name="T11" fmla="*/ 66 h 70"/>
                <a:gd name="T12" fmla="*/ 3 w 48"/>
                <a:gd name="T13" fmla="*/ 69 h 70"/>
                <a:gd name="T14" fmla="*/ 5 w 48"/>
                <a:gd name="T15" fmla="*/ 70 h 70"/>
                <a:gd name="T16" fmla="*/ 7 w 48"/>
                <a:gd name="T17" fmla="*/ 69 h 70"/>
                <a:gd name="T18" fmla="*/ 17 w 48"/>
                <a:gd name="T19" fmla="*/ 64 h 70"/>
                <a:gd name="T20" fmla="*/ 18 w 48"/>
                <a:gd name="T21" fmla="*/ 63 h 70"/>
                <a:gd name="T22" fmla="*/ 46 w 48"/>
                <a:gd name="T23" fmla="*/ 15 h 70"/>
                <a:gd name="T24" fmla="*/ 42 w 48"/>
                <a:gd name="T25" fmla="*/ 2 h 70"/>
                <a:gd name="T26" fmla="*/ 38 w 48"/>
                <a:gd name="T27" fmla="*/ 11 h 70"/>
                <a:gd name="T28" fmla="*/ 11 w 48"/>
                <a:gd name="T29" fmla="*/ 57 h 70"/>
                <a:gd name="T30" fmla="*/ 9 w 48"/>
                <a:gd name="T31" fmla="*/ 59 h 70"/>
                <a:gd name="T32" fmla="*/ 9 w 48"/>
                <a:gd name="T33" fmla="*/ 56 h 70"/>
                <a:gd name="T34" fmla="*/ 36 w 48"/>
                <a:gd name="T35" fmla="*/ 9 h 70"/>
                <a:gd name="T36" fmla="*/ 38 w 48"/>
                <a:gd name="T37" fmla="*/ 9 h 70"/>
                <a:gd name="T38" fmla="*/ 38 w 48"/>
                <a:gd name="T39" fmla="*/ 11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8" h="70">
                  <a:moveTo>
                    <a:pt x="42" y="2"/>
                  </a:moveTo>
                  <a:cubicBezTo>
                    <a:pt x="40" y="1"/>
                    <a:pt x="39" y="0"/>
                    <a:pt x="37" y="0"/>
                  </a:cubicBezTo>
                  <a:cubicBezTo>
                    <a:pt x="33" y="0"/>
                    <a:pt x="30" y="2"/>
                    <a:pt x="28" y="5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0" y="53"/>
                    <a:pt x="0" y="54"/>
                    <a:pt x="0" y="55"/>
                  </a:cubicBezTo>
                  <a:cubicBezTo>
                    <a:pt x="1" y="66"/>
                    <a:pt x="1" y="66"/>
                    <a:pt x="1" y="66"/>
                  </a:cubicBezTo>
                  <a:cubicBezTo>
                    <a:pt x="1" y="67"/>
                    <a:pt x="2" y="69"/>
                    <a:pt x="3" y="69"/>
                  </a:cubicBezTo>
                  <a:cubicBezTo>
                    <a:pt x="3" y="70"/>
                    <a:pt x="4" y="70"/>
                    <a:pt x="5" y="70"/>
                  </a:cubicBezTo>
                  <a:cubicBezTo>
                    <a:pt x="6" y="70"/>
                    <a:pt x="6" y="70"/>
                    <a:pt x="7" y="69"/>
                  </a:cubicBezTo>
                  <a:cubicBezTo>
                    <a:pt x="17" y="64"/>
                    <a:pt x="17" y="64"/>
                    <a:pt x="17" y="64"/>
                  </a:cubicBezTo>
                  <a:cubicBezTo>
                    <a:pt x="17" y="64"/>
                    <a:pt x="18" y="63"/>
                    <a:pt x="18" y="63"/>
                  </a:cubicBezTo>
                  <a:cubicBezTo>
                    <a:pt x="46" y="15"/>
                    <a:pt x="46" y="15"/>
                    <a:pt x="46" y="15"/>
                  </a:cubicBezTo>
                  <a:cubicBezTo>
                    <a:pt x="48" y="10"/>
                    <a:pt x="47" y="4"/>
                    <a:pt x="42" y="2"/>
                  </a:cubicBezTo>
                  <a:moveTo>
                    <a:pt x="38" y="11"/>
                  </a:moveTo>
                  <a:cubicBezTo>
                    <a:pt x="11" y="57"/>
                    <a:pt x="11" y="57"/>
                    <a:pt x="11" y="57"/>
                  </a:cubicBezTo>
                  <a:cubicBezTo>
                    <a:pt x="9" y="59"/>
                    <a:pt x="9" y="59"/>
                    <a:pt x="9" y="59"/>
                  </a:cubicBezTo>
                  <a:cubicBezTo>
                    <a:pt x="9" y="56"/>
                    <a:pt x="9" y="56"/>
                    <a:pt x="9" y="56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36" y="9"/>
                    <a:pt x="37" y="8"/>
                    <a:pt x="38" y="9"/>
                  </a:cubicBezTo>
                  <a:cubicBezTo>
                    <a:pt x="38" y="9"/>
                    <a:pt x="39" y="10"/>
                    <a:pt x="38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rgbClr val="000000"/>
                </a:solidFill>
                <a:latin typeface="Arial" charset="0"/>
                <a:ea typeface="宋体" pitchFamily="2" charset="-122"/>
              </a:endParaRPr>
            </a:p>
          </p:txBody>
        </p:sp>
        <p:sp>
          <p:nvSpPr>
            <p:cNvPr id="33858" name="Freeform 66"/>
            <p:cNvSpPr/>
            <p:nvPr/>
          </p:nvSpPr>
          <p:spPr bwMode="auto">
            <a:xfrm>
              <a:off x="2257" y="2084"/>
              <a:ext cx="49" cy="13"/>
            </a:xfrm>
            <a:custGeom>
              <a:avLst/>
              <a:gdLst>
                <a:gd name="T0" fmla="*/ 30 w 30"/>
                <a:gd name="T1" fmla="*/ 4 h 8"/>
                <a:gd name="T2" fmla="*/ 26 w 30"/>
                <a:gd name="T3" fmla="*/ 0 h 8"/>
                <a:gd name="T4" fmla="*/ 4 w 30"/>
                <a:gd name="T5" fmla="*/ 0 h 8"/>
                <a:gd name="T6" fmla="*/ 0 w 30"/>
                <a:gd name="T7" fmla="*/ 4 h 8"/>
                <a:gd name="T8" fmla="*/ 4 w 30"/>
                <a:gd name="T9" fmla="*/ 8 h 8"/>
                <a:gd name="T10" fmla="*/ 26 w 30"/>
                <a:gd name="T11" fmla="*/ 8 h 8"/>
                <a:gd name="T12" fmla="*/ 30 w 30"/>
                <a:gd name="T13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" h="8">
                  <a:moveTo>
                    <a:pt x="30" y="4"/>
                  </a:moveTo>
                  <a:cubicBezTo>
                    <a:pt x="30" y="2"/>
                    <a:pt x="28" y="0"/>
                    <a:pt x="26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8" y="8"/>
                    <a:pt x="30" y="6"/>
                    <a:pt x="30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rgbClr val="000000"/>
                </a:solidFill>
                <a:latin typeface="Arial" charset="0"/>
                <a:ea typeface="宋体" pitchFamily="2" charset="-122"/>
              </a:endParaRPr>
            </a:p>
          </p:txBody>
        </p:sp>
        <p:sp>
          <p:nvSpPr>
            <p:cNvPr id="33859" name="Freeform 67"/>
            <p:cNvSpPr/>
            <p:nvPr/>
          </p:nvSpPr>
          <p:spPr bwMode="auto">
            <a:xfrm>
              <a:off x="2257" y="2110"/>
              <a:ext cx="31" cy="15"/>
            </a:xfrm>
            <a:custGeom>
              <a:avLst/>
              <a:gdLst>
                <a:gd name="T0" fmla="*/ 4 w 19"/>
                <a:gd name="T1" fmla="*/ 0 h 9"/>
                <a:gd name="T2" fmla="*/ 0 w 19"/>
                <a:gd name="T3" fmla="*/ 5 h 9"/>
                <a:gd name="T4" fmla="*/ 4 w 19"/>
                <a:gd name="T5" fmla="*/ 9 h 9"/>
                <a:gd name="T6" fmla="*/ 15 w 19"/>
                <a:gd name="T7" fmla="*/ 9 h 9"/>
                <a:gd name="T8" fmla="*/ 19 w 19"/>
                <a:gd name="T9" fmla="*/ 5 h 9"/>
                <a:gd name="T10" fmla="*/ 15 w 19"/>
                <a:gd name="T11" fmla="*/ 0 h 9"/>
                <a:gd name="T12" fmla="*/ 4 w 19"/>
                <a:gd name="T13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9">
                  <a:moveTo>
                    <a:pt x="4" y="0"/>
                  </a:moveTo>
                  <a:cubicBezTo>
                    <a:pt x="2" y="0"/>
                    <a:pt x="0" y="2"/>
                    <a:pt x="0" y="5"/>
                  </a:cubicBezTo>
                  <a:cubicBezTo>
                    <a:pt x="0" y="7"/>
                    <a:pt x="2" y="9"/>
                    <a:pt x="4" y="9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7" y="9"/>
                    <a:pt x="19" y="7"/>
                    <a:pt x="19" y="5"/>
                  </a:cubicBezTo>
                  <a:cubicBezTo>
                    <a:pt x="19" y="2"/>
                    <a:pt x="17" y="0"/>
                    <a:pt x="15" y="0"/>
                  </a:cubicBezTo>
                  <a:lnTo>
                    <a:pt x="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rgbClr val="000000"/>
                </a:solidFill>
                <a:latin typeface="Arial" charset="0"/>
                <a:ea typeface="宋体" pitchFamily="2" charset="-122"/>
              </a:endParaRPr>
            </a:p>
          </p:txBody>
        </p:sp>
      </p:grpSp>
      <p:grpSp>
        <p:nvGrpSpPr>
          <p:cNvPr id="33860" name="PA_组合 68"/>
          <p:cNvGrpSpPr/>
          <p:nvPr>
            <p:custDataLst>
              <p:tags r:id="rId9"/>
            </p:custDataLst>
          </p:nvPr>
        </p:nvGrpSpPr>
        <p:grpSpPr bwMode="auto">
          <a:xfrm>
            <a:off x="2370668" y="5081060"/>
            <a:ext cx="345017" cy="345017"/>
            <a:chOff x="1714" y="2038"/>
            <a:chExt cx="163" cy="163"/>
          </a:xfrm>
        </p:grpSpPr>
        <p:sp>
          <p:nvSpPr>
            <p:cNvPr id="33861" name="Freeform 69"/>
            <p:cNvSpPr>
              <a:spLocks noEditPoints="1"/>
            </p:cNvSpPr>
            <p:nvPr/>
          </p:nvSpPr>
          <p:spPr bwMode="auto">
            <a:xfrm>
              <a:off x="1714" y="2038"/>
              <a:ext cx="163" cy="163"/>
            </a:xfrm>
            <a:custGeom>
              <a:avLst/>
              <a:gdLst>
                <a:gd name="T0" fmla="*/ 96 w 99"/>
                <a:gd name="T1" fmla="*/ 39 h 99"/>
                <a:gd name="T2" fmla="*/ 86 w 99"/>
                <a:gd name="T3" fmla="*/ 33 h 99"/>
                <a:gd name="T4" fmla="*/ 89 w 99"/>
                <a:gd name="T5" fmla="*/ 21 h 99"/>
                <a:gd name="T6" fmla="*/ 75 w 99"/>
                <a:gd name="T7" fmla="*/ 10 h 99"/>
                <a:gd name="T8" fmla="*/ 63 w 99"/>
                <a:gd name="T9" fmla="*/ 12 h 99"/>
                <a:gd name="T10" fmla="*/ 57 w 99"/>
                <a:gd name="T11" fmla="*/ 1 h 99"/>
                <a:gd name="T12" fmla="*/ 39 w 99"/>
                <a:gd name="T13" fmla="*/ 4 h 99"/>
                <a:gd name="T14" fmla="*/ 32 w 99"/>
                <a:gd name="T15" fmla="*/ 13 h 99"/>
                <a:gd name="T16" fmla="*/ 20 w 99"/>
                <a:gd name="T17" fmla="*/ 10 h 99"/>
                <a:gd name="T18" fmla="*/ 9 w 99"/>
                <a:gd name="T19" fmla="*/ 25 h 99"/>
                <a:gd name="T20" fmla="*/ 11 w 99"/>
                <a:gd name="T21" fmla="*/ 36 h 99"/>
                <a:gd name="T22" fmla="*/ 1 w 99"/>
                <a:gd name="T23" fmla="*/ 43 h 99"/>
                <a:gd name="T24" fmla="*/ 1 w 99"/>
                <a:gd name="T25" fmla="*/ 58 h 99"/>
                <a:gd name="T26" fmla="*/ 11 w 99"/>
                <a:gd name="T27" fmla="*/ 64 h 99"/>
                <a:gd name="T28" fmla="*/ 9 w 99"/>
                <a:gd name="T29" fmla="*/ 75 h 99"/>
                <a:gd name="T30" fmla="*/ 20 w 99"/>
                <a:gd name="T31" fmla="*/ 90 h 99"/>
                <a:gd name="T32" fmla="*/ 32 w 99"/>
                <a:gd name="T33" fmla="*/ 87 h 99"/>
                <a:gd name="T34" fmla="*/ 39 w 99"/>
                <a:gd name="T35" fmla="*/ 96 h 99"/>
                <a:gd name="T36" fmla="*/ 50 w 99"/>
                <a:gd name="T37" fmla="*/ 99 h 99"/>
                <a:gd name="T38" fmla="*/ 61 w 99"/>
                <a:gd name="T39" fmla="*/ 96 h 99"/>
                <a:gd name="T40" fmla="*/ 67 w 99"/>
                <a:gd name="T41" fmla="*/ 87 h 99"/>
                <a:gd name="T42" fmla="*/ 79 w 99"/>
                <a:gd name="T43" fmla="*/ 90 h 99"/>
                <a:gd name="T44" fmla="*/ 90 w 99"/>
                <a:gd name="T45" fmla="*/ 75 h 99"/>
                <a:gd name="T46" fmla="*/ 88 w 99"/>
                <a:gd name="T47" fmla="*/ 64 h 99"/>
                <a:gd name="T48" fmla="*/ 98 w 99"/>
                <a:gd name="T49" fmla="*/ 58 h 99"/>
                <a:gd name="T50" fmla="*/ 98 w 99"/>
                <a:gd name="T51" fmla="*/ 43 h 99"/>
                <a:gd name="T52" fmla="*/ 83 w 99"/>
                <a:gd name="T53" fmla="*/ 56 h 99"/>
                <a:gd name="T54" fmla="*/ 78 w 99"/>
                <a:gd name="T55" fmla="*/ 65 h 99"/>
                <a:gd name="T56" fmla="*/ 81 w 99"/>
                <a:gd name="T57" fmla="*/ 76 h 99"/>
                <a:gd name="T58" fmla="*/ 69 w 99"/>
                <a:gd name="T59" fmla="*/ 78 h 99"/>
                <a:gd name="T60" fmla="*/ 59 w 99"/>
                <a:gd name="T61" fmla="*/ 81 h 99"/>
                <a:gd name="T62" fmla="*/ 53 w 99"/>
                <a:gd name="T63" fmla="*/ 91 h 99"/>
                <a:gd name="T64" fmla="*/ 43 w 99"/>
                <a:gd name="T65" fmla="*/ 83 h 99"/>
                <a:gd name="T66" fmla="*/ 34 w 99"/>
                <a:gd name="T67" fmla="*/ 78 h 99"/>
                <a:gd name="T68" fmla="*/ 24 w 99"/>
                <a:gd name="T69" fmla="*/ 81 h 99"/>
                <a:gd name="T70" fmla="*/ 22 w 99"/>
                <a:gd name="T71" fmla="*/ 69 h 99"/>
                <a:gd name="T72" fmla="*/ 19 w 99"/>
                <a:gd name="T73" fmla="*/ 59 h 99"/>
                <a:gd name="T74" fmla="*/ 9 w 99"/>
                <a:gd name="T75" fmla="*/ 54 h 99"/>
                <a:gd name="T76" fmla="*/ 9 w 99"/>
                <a:gd name="T77" fmla="*/ 46 h 99"/>
                <a:gd name="T78" fmla="*/ 19 w 99"/>
                <a:gd name="T79" fmla="*/ 41 h 99"/>
                <a:gd name="T80" fmla="*/ 22 w 99"/>
                <a:gd name="T81" fmla="*/ 31 h 99"/>
                <a:gd name="T82" fmla="*/ 24 w 99"/>
                <a:gd name="T83" fmla="*/ 19 h 99"/>
                <a:gd name="T84" fmla="*/ 34 w 99"/>
                <a:gd name="T85" fmla="*/ 22 h 99"/>
                <a:gd name="T86" fmla="*/ 43 w 99"/>
                <a:gd name="T87" fmla="*/ 17 h 99"/>
                <a:gd name="T88" fmla="*/ 53 w 99"/>
                <a:gd name="T89" fmla="*/ 9 h 99"/>
                <a:gd name="T90" fmla="*/ 59 w 99"/>
                <a:gd name="T91" fmla="*/ 19 h 99"/>
                <a:gd name="T92" fmla="*/ 69 w 99"/>
                <a:gd name="T93" fmla="*/ 22 h 99"/>
                <a:gd name="T94" fmla="*/ 81 w 99"/>
                <a:gd name="T95" fmla="*/ 24 h 99"/>
                <a:gd name="T96" fmla="*/ 78 w 99"/>
                <a:gd name="T97" fmla="*/ 35 h 99"/>
                <a:gd name="T98" fmla="*/ 83 w 99"/>
                <a:gd name="T99" fmla="*/ 44 h 99"/>
                <a:gd name="T100" fmla="*/ 91 w 99"/>
                <a:gd name="T101" fmla="*/ 5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99" h="99">
                  <a:moveTo>
                    <a:pt x="98" y="43"/>
                  </a:moveTo>
                  <a:cubicBezTo>
                    <a:pt x="98" y="41"/>
                    <a:pt x="97" y="40"/>
                    <a:pt x="96" y="39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7" y="35"/>
                    <a:pt x="87" y="34"/>
                    <a:pt x="86" y="33"/>
                  </a:cubicBezTo>
                  <a:cubicBezTo>
                    <a:pt x="90" y="25"/>
                    <a:pt x="90" y="25"/>
                    <a:pt x="90" y="25"/>
                  </a:cubicBezTo>
                  <a:cubicBezTo>
                    <a:pt x="91" y="24"/>
                    <a:pt x="90" y="22"/>
                    <a:pt x="89" y="21"/>
                  </a:cubicBezTo>
                  <a:cubicBezTo>
                    <a:pt x="86" y="17"/>
                    <a:pt x="83" y="13"/>
                    <a:pt x="79" y="10"/>
                  </a:cubicBezTo>
                  <a:cubicBezTo>
                    <a:pt x="78" y="9"/>
                    <a:pt x="76" y="9"/>
                    <a:pt x="75" y="10"/>
                  </a:cubicBezTo>
                  <a:cubicBezTo>
                    <a:pt x="67" y="13"/>
                    <a:pt x="67" y="13"/>
                    <a:pt x="67" y="13"/>
                  </a:cubicBezTo>
                  <a:cubicBezTo>
                    <a:pt x="66" y="13"/>
                    <a:pt x="65" y="12"/>
                    <a:pt x="63" y="12"/>
                  </a:cubicBezTo>
                  <a:cubicBezTo>
                    <a:pt x="61" y="4"/>
                    <a:pt x="61" y="4"/>
                    <a:pt x="61" y="4"/>
                  </a:cubicBezTo>
                  <a:cubicBezTo>
                    <a:pt x="60" y="2"/>
                    <a:pt x="59" y="1"/>
                    <a:pt x="57" y="1"/>
                  </a:cubicBezTo>
                  <a:cubicBezTo>
                    <a:pt x="52" y="0"/>
                    <a:pt x="48" y="0"/>
                    <a:pt x="42" y="1"/>
                  </a:cubicBezTo>
                  <a:cubicBezTo>
                    <a:pt x="41" y="1"/>
                    <a:pt x="39" y="2"/>
                    <a:pt x="39" y="4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35" y="12"/>
                    <a:pt x="33" y="13"/>
                    <a:pt x="32" y="13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23" y="9"/>
                    <a:pt x="22" y="9"/>
                    <a:pt x="20" y="10"/>
                  </a:cubicBezTo>
                  <a:cubicBezTo>
                    <a:pt x="16" y="13"/>
                    <a:pt x="13" y="17"/>
                    <a:pt x="10" y="21"/>
                  </a:cubicBezTo>
                  <a:cubicBezTo>
                    <a:pt x="9" y="22"/>
                    <a:pt x="9" y="24"/>
                    <a:pt x="9" y="25"/>
                  </a:cubicBezTo>
                  <a:cubicBezTo>
                    <a:pt x="13" y="33"/>
                    <a:pt x="13" y="33"/>
                    <a:pt x="13" y="33"/>
                  </a:cubicBezTo>
                  <a:cubicBezTo>
                    <a:pt x="12" y="34"/>
                    <a:pt x="12" y="35"/>
                    <a:pt x="11" y="36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2" y="40"/>
                    <a:pt x="1" y="41"/>
                    <a:pt x="1" y="43"/>
                  </a:cubicBezTo>
                  <a:cubicBezTo>
                    <a:pt x="0" y="45"/>
                    <a:pt x="0" y="48"/>
                    <a:pt x="0" y="50"/>
                  </a:cubicBezTo>
                  <a:cubicBezTo>
                    <a:pt x="0" y="52"/>
                    <a:pt x="0" y="55"/>
                    <a:pt x="1" y="58"/>
                  </a:cubicBezTo>
                  <a:cubicBezTo>
                    <a:pt x="1" y="59"/>
                    <a:pt x="2" y="60"/>
                    <a:pt x="4" y="61"/>
                  </a:cubicBezTo>
                  <a:cubicBezTo>
                    <a:pt x="11" y="64"/>
                    <a:pt x="11" y="64"/>
                    <a:pt x="11" y="64"/>
                  </a:cubicBezTo>
                  <a:cubicBezTo>
                    <a:pt x="12" y="65"/>
                    <a:pt x="12" y="66"/>
                    <a:pt x="13" y="67"/>
                  </a:cubicBezTo>
                  <a:cubicBezTo>
                    <a:pt x="9" y="75"/>
                    <a:pt x="9" y="75"/>
                    <a:pt x="9" y="75"/>
                  </a:cubicBezTo>
                  <a:cubicBezTo>
                    <a:pt x="9" y="76"/>
                    <a:pt x="9" y="78"/>
                    <a:pt x="10" y="79"/>
                  </a:cubicBezTo>
                  <a:cubicBezTo>
                    <a:pt x="13" y="83"/>
                    <a:pt x="16" y="87"/>
                    <a:pt x="20" y="90"/>
                  </a:cubicBezTo>
                  <a:cubicBezTo>
                    <a:pt x="22" y="91"/>
                    <a:pt x="23" y="91"/>
                    <a:pt x="25" y="90"/>
                  </a:cubicBezTo>
                  <a:cubicBezTo>
                    <a:pt x="32" y="87"/>
                    <a:pt x="32" y="87"/>
                    <a:pt x="32" y="87"/>
                  </a:cubicBezTo>
                  <a:cubicBezTo>
                    <a:pt x="33" y="87"/>
                    <a:pt x="35" y="88"/>
                    <a:pt x="36" y="88"/>
                  </a:cubicBezTo>
                  <a:cubicBezTo>
                    <a:pt x="39" y="96"/>
                    <a:pt x="39" y="96"/>
                    <a:pt x="39" y="96"/>
                  </a:cubicBezTo>
                  <a:cubicBezTo>
                    <a:pt x="39" y="98"/>
                    <a:pt x="41" y="99"/>
                    <a:pt x="42" y="99"/>
                  </a:cubicBezTo>
                  <a:cubicBezTo>
                    <a:pt x="45" y="99"/>
                    <a:pt x="47" y="99"/>
                    <a:pt x="50" y="99"/>
                  </a:cubicBezTo>
                  <a:cubicBezTo>
                    <a:pt x="52" y="99"/>
                    <a:pt x="54" y="99"/>
                    <a:pt x="57" y="99"/>
                  </a:cubicBezTo>
                  <a:cubicBezTo>
                    <a:pt x="59" y="99"/>
                    <a:pt x="60" y="98"/>
                    <a:pt x="61" y="96"/>
                  </a:cubicBezTo>
                  <a:cubicBezTo>
                    <a:pt x="63" y="88"/>
                    <a:pt x="63" y="88"/>
                    <a:pt x="63" y="88"/>
                  </a:cubicBezTo>
                  <a:cubicBezTo>
                    <a:pt x="65" y="88"/>
                    <a:pt x="66" y="87"/>
                    <a:pt x="67" y="87"/>
                  </a:cubicBezTo>
                  <a:cubicBezTo>
                    <a:pt x="75" y="90"/>
                    <a:pt x="75" y="90"/>
                    <a:pt x="75" y="90"/>
                  </a:cubicBezTo>
                  <a:cubicBezTo>
                    <a:pt x="76" y="91"/>
                    <a:pt x="78" y="91"/>
                    <a:pt x="79" y="90"/>
                  </a:cubicBezTo>
                  <a:cubicBezTo>
                    <a:pt x="83" y="87"/>
                    <a:pt x="87" y="83"/>
                    <a:pt x="89" y="79"/>
                  </a:cubicBezTo>
                  <a:cubicBezTo>
                    <a:pt x="90" y="78"/>
                    <a:pt x="91" y="76"/>
                    <a:pt x="90" y="75"/>
                  </a:cubicBezTo>
                  <a:cubicBezTo>
                    <a:pt x="86" y="67"/>
                    <a:pt x="86" y="67"/>
                    <a:pt x="86" y="67"/>
                  </a:cubicBezTo>
                  <a:cubicBezTo>
                    <a:pt x="87" y="66"/>
                    <a:pt x="87" y="65"/>
                    <a:pt x="88" y="64"/>
                  </a:cubicBezTo>
                  <a:cubicBezTo>
                    <a:pt x="96" y="61"/>
                    <a:pt x="96" y="61"/>
                    <a:pt x="96" y="61"/>
                  </a:cubicBezTo>
                  <a:cubicBezTo>
                    <a:pt x="97" y="60"/>
                    <a:pt x="98" y="59"/>
                    <a:pt x="98" y="58"/>
                  </a:cubicBezTo>
                  <a:cubicBezTo>
                    <a:pt x="99" y="55"/>
                    <a:pt x="99" y="52"/>
                    <a:pt x="99" y="50"/>
                  </a:cubicBezTo>
                  <a:cubicBezTo>
                    <a:pt x="99" y="48"/>
                    <a:pt x="99" y="45"/>
                    <a:pt x="98" y="43"/>
                  </a:cubicBezTo>
                  <a:moveTo>
                    <a:pt x="90" y="54"/>
                  </a:moveTo>
                  <a:cubicBezTo>
                    <a:pt x="83" y="56"/>
                    <a:pt x="83" y="56"/>
                    <a:pt x="83" y="56"/>
                  </a:cubicBezTo>
                  <a:cubicBezTo>
                    <a:pt x="82" y="57"/>
                    <a:pt x="81" y="58"/>
                    <a:pt x="80" y="59"/>
                  </a:cubicBezTo>
                  <a:cubicBezTo>
                    <a:pt x="80" y="61"/>
                    <a:pt x="79" y="63"/>
                    <a:pt x="78" y="65"/>
                  </a:cubicBezTo>
                  <a:cubicBezTo>
                    <a:pt x="77" y="67"/>
                    <a:pt x="77" y="68"/>
                    <a:pt x="78" y="69"/>
                  </a:cubicBezTo>
                  <a:cubicBezTo>
                    <a:pt x="81" y="76"/>
                    <a:pt x="81" y="76"/>
                    <a:pt x="81" y="76"/>
                  </a:cubicBezTo>
                  <a:cubicBezTo>
                    <a:pt x="80" y="78"/>
                    <a:pt x="78" y="80"/>
                    <a:pt x="76" y="81"/>
                  </a:cubicBezTo>
                  <a:cubicBezTo>
                    <a:pt x="69" y="78"/>
                    <a:pt x="69" y="78"/>
                    <a:pt x="69" y="78"/>
                  </a:cubicBezTo>
                  <a:cubicBezTo>
                    <a:pt x="68" y="78"/>
                    <a:pt x="66" y="78"/>
                    <a:pt x="65" y="78"/>
                  </a:cubicBezTo>
                  <a:cubicBezTo>
                    <a:pt x="63" y="79"/>
                    <a:pt x="61" y="80"/>
                    <a:pt x="59" y="81"/>
                  </a:cubicBezTo>
                  <a:cubicBezTo>
                    <a:pt x="57" y="81"/>
                    <a:pt x="56" y="82"/>
                    <a:pt x="56" y="83"/>
                  </a:cubicBezTo>
                  <a:cubicBezTo>
                    <a:pt x="53" y="91"/>
                    <a:pt x="53" y="91"/>
                    <a:pt x="53" y="91"/>
                  </a:cubicBezTo>
                  <a:cubicBezTo>
                    <a:pt x="51" y="91"/>
                    <a:pt x="49" y="91"/>
                    <a:pt x="46" y="91"/>
                  </a:cubicBezTo>
                  <a:cubicBezTo>
                    <a:pt x="43" y="83"/>
                    <a:pt x="43" y="83"/>
                    <a:pt x="43" y="83"/>
                  </a:cubicBezTo>
                  <a:cubicBezTo>
                    <a:pt x="43" y="82"/>
                    <a:pt x="42" y="81"/>
                    <a:pt x="41" y="81"/>
                  </a:cubicBezTo>
                  <a:cubicBezTo>
                    <a:pt x="38" y="80"/>
                    <a:pt x="36" y="79"/>
                    <a:pt x="34" y="78"/>
                  </a:cubicBezTo>
                  <a:cubicBezTo>
                    <a:pt x="33" y="78"/>
                    <a:pt x="32" y="78"/>
                    <a:pt x="30" y="78"/>
                  </a:cubicBezTo>
                  <a:cubicBezTo>
                    <a:pt x="24" y="81"/>
                    <a:pt x="24" y="81"/>
                    <a:pt x="24" y="81"/>
                  </a:cubicBezTo>
                  <a:cubicBezTo>
                    <a:pt x="22" y="80"/>
                    <a:pt x="20" y="78"/>
                    <a:pt x="18" y="76"/>
                  </a:cubicBezTo>
                  <a:cubicBezTo>
                    <a:pt x="22" y="69"/>
                    <a:pt x="22" y="69"/>
                    <a:pt x="22" y="69"/>
                  </a:cubicBezTo>
                  <a:cubicBezTo>
                    <a:pt x="22" y="68"/>
                    <a:pt x="22" y="67"/>
                    <a:pt x="21" y="65"/>
                  </a:cubicBezTo>
                  <a:cubicBezTo>
                    <a:pt x="20" y="63"/>
                    <a:pt x="20" y="61"/>
                    <a:pt x="19" y="59"/>
                  </a:cubicBezTo>
                  <a:cubicBezTo>
                    <a:pt x="18" y="58"/>
                    <a:pt x="17" y="57"/>
                    <a:pt x="16" y="56"/>
                  </a:cubicBezTo>
                  <a:cubicBezTo>
                    <a:pt x="9" y="54"/>
                    <a:pt x="9" y="54"/>
                    <a:pt x="9" y="54"/>
                  </a:cubicBezTo>
                  <a:cubicBezTo>
                    <a:pt x="9" y="52"/>
                    <a:pt x="9" y="51"/>
                    <a:pt x="9" y="50"/>
                  </a:cubicBezTo>
                  <a:cubicBezTo>
                    <a:pt x="9" y="49"/>
                    <a:pt x="9" y="48"/>
                    <a:pt x="9" y="46"/>
                  </a:cubicBezTo>
                  <a:cubicBezTo>
                    <a:pt x="16" y="44"/>
                    <a:pt x="16" y="44"/>
                    <a:pt x="16" y="44"/>
                  </a:cubicBezTo>
                  <a:cubicBezTo>
                    <a:pt x="17" y="43"/>
                    <a:pt x="18" y="42"/>
                    <a:pt x="19" y="41"/>
                  </a:cubicBezTo>
                  <a:cubicBezTo>
                    <a:pt x="20" y="39"/>
                    <a:pt x="20" y="37"/>
                    <a:pt x="21" y="35"/>
                  </a:cubicBezTo>
                  <a:cubicBezTo>
                    <a:pt x="22" y="33"/>
                    <a:pt x="22" y="32"/>
                    <a:pt x="22" y="31"/>
                  </a:cubicBezTo>
                  <a:cubicBezTo>
                    <a:pt x="18" y="24"/>
                    <a:pt x="18" y="24"/>
                    <a:pt x="18" y="24"/>
                  </a:cubicBezTo>
                  <a:cubicBezTo>
                    <a:pt x="20" y="22"/>
                    <a:pt x="22" y="20"/>
                    <a:pt x="24" y="19"/>
                  </a:cubicBezTo>
                  <a:cubicBezTo>
                    <a:pt x="30" y="22"/>
                    <a:pt x="30" y="22"/>
                    <a:pt x="30" y="22"/>
                  </a:cubicBezTo>
                  <a:cubicBezTo>
                    <a:pt x="32" y="22"/>
                    <a:pt x="33" y="22"/>
                    <a:pt x="34" y="22"/>
                  </a:cubicBezTo>
                  <a:cubicBezTo>
                    <a:pt x="36" y="21"/>
                    <a:pt x="38" y="20"/>
                    <a:pt x="41" y="19"/>
                  </a:cubicBezTo>
                  <a:cubicBezTo>
                    <a:pt x="42" y="19"/>
                    <a:pt x="43" y="18"/>
                    <a:pt x="43" y="17"/>
                  </a:cubicBezTo>
                  <a:cubicBezTo>
                    <a:pt x="46" y="9"/>
                    <a:pt x="46" y="9"/>
                    <a:pt x="46" y="9"/>
                  </a:cubicBezTo>
                  <a:cubicBezTo>
                    <a:pt x="49" y="9"/>
                    <a:pt x="51" y="9"/>
                    <a:pt x="53" y="9"/>
                  </a:cubicBezTo>
                  <a:cubicBezTo>
                    <a:pt x="56" y="17"/>
                    <a:pt x="56" y="17"/>
                    <a:pt x="56" y="17"/>
                  </a:cubicBezTo>
                  <a:cubicBezTo>
                    <a:pt x="56" y="18"/>
                    <a:pt x="57" y="19"/>
                    <a:pt x="59" y="19"/>
                  </a:cubicBezTo>
                  <a:cubicBezTo>
                    <a:pt x="61" y="20"/>
                    <a:pt x="63" y="21"/>
                    <a:pt x="65" y="22"/>
                  </a:cubicBezTo>
                  <a:cubicBezTo>
                    <a:pt x="66" y="22"/>
                    <a:pt x="68" y="22"/>
                    <a:pt x="69" y="22"/>
                  </a:cubicBezTo>
                  <a:cubicBezTo>
                    <a:pt x="76" y="19"/>
                    <a:pt x="76" y="19"/>
                    <a:pt x="76" y="19"/>
                  </a:cubicBezTo>
                  <a:cubicBezTo>
                    <a:pt x="78" y="20"/>
                    <a:pt x="80" y="22"/>
                    <a:pt x="81" y="24"/>
                  </a:cubicBezTo>
                  <a:cubicBezTo>
                    <a:pt x="78" y="31"/>
                    <a:pt x="78" y="31"/>
                    <a:pt x="78" y="31"/>
                  </a:cubicBezTo>
                  <a:cubicBezTo>
                    <a:pt x="77" y="32"/>
                    <a:pt x="77" y="33"/>
                    <a:pt x="78" y="35"/>
                  </a:cubicBezTo>
                  <a:cubicBezTo>
                    <a:pt x="79" y="37"/>
                    <a:pt x="80" y="39"/>
                    <a:pt x="80" y="41"/>
                  </a:cubicBezTo>
                  <a:cubicBezTo>
                    <a:pt x="81" y="42"/>
                    <a:pt x="82" y="43"/>
                    <a:pt x="83" y="44"/>
                  </a:cubicBezTo>
                  <a:cubicBezTo>
                    <a:pt x="90" y="46"/>
                    <a:pt x="90" y="46"/>
                    <a:pt x="90" y="46"/>
                  </a:cubicBezTo>
                  <a:cubicBezTo>
                    <a:pt x="91" y="48"/>
                    <a:pt x="91" y="49"/>
                    <a:pt x="91" y="50"/>
                  </a:cubicBezTo>
                  <a:cubicBezTo>
                    <a:pt x="91" y="51"/>
                    <a:pt x="91" y="52"/>
                    <a:pt x="90" y="5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rgbClr val="000000"/>
                </a:solidFill>
                <a:latin typeface="Arial" charset="0"/>
                <a:ea typeface="宋体" pitchFamily="2" charset="-122"/>
              </a:endParaRPr>
            </a:p>
          </p:txBody>
        </p:sp>
        <p:sp>
          <p:nvSpPr>
            <p:cNvPr id="33862" name="Freeform 70"/>
            <p:cNvSpPr>
              <a:spLocks noEditPoints="1"/>
            </p:cNvSpPr>
            <p:nvPr/>
          </p:nvSpPr>
          <p:spPr bwMode="auto">
            <a:xfrm>
              <a:off x="1764" y="2086"/>
              <a:ext cx="64" cy="65"/>
            </a:xfrm>
            <a:custGeom>
              <a:avLst/>
              <a:gdLst>
                <a:gd name="T0" fmla="*/ 20 w 39"/>
                <a:gd name="T1" fmla="*/ 0 h 40"/>
                <a:gd name="T2" fmla="*/ 0 w 39"/>
                <a:gd name="T3" fmla="*/ 20 h 40"/>
                <a:gd name="T4" fmla="*/ 20 w 39"/>
                <a:gd name="T5" fmla="*/ 40 h 40"/>
                <a:gd name="T6" fmla="*/ 39 w 39"/>
                <a:gd name="T7" fmla="*/ 20 h 40"/>
                <a:gd name="T8" fmla="*/ 20 w 39"/>
                <a:gd name="T9" fmla="*/ 0 h 40"/>
                <a:gd name="T10" fmla="*/ 20 w 39"/>
                <a:gd name="T11" fmla="*/ 31 h 40"/>
                <a:gd name="T12" fmla="*/ 9 w 39"/>
                <a:gd name="T13" fmla="*/ 20 h 40"/>
                <a:gd name="T14" fmla="*/ 20 w 39"/>
                <a:gd name="T15" fmla="*/ 9 h 40"/>
                <a:gd name="T16" fmla="*/ 31 w 39"/>
                <a:gd name="T17" fmla="*/ 20 h 40"/>
                <a:gd name="T18" fmla="*/ 20 w 39"/>
                <a:gd name="T19" fmla="*/ 31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" h="40">
                  <a:moveTo>
                    <a:pt x="20" y="0"/>
                  </a:moveTo>
                  <a:cubicBezTo>
                    <a:pt x="9" y="0"/>
                    <a:pt x="0" y="9"/>
                    <a:pt x="0" y="20"/>
                  </a:cubicBezTo>
                  <a:cubicBezTo>
                    <a:pt x="0" y="31"/>
                    <a:pt x="9" y="40"/>
                    <a:pt x="20" y="40"/>
                  </a:cubicBezTo>
                  <a:cubicBezTo>
                    <a:pt x="30" y="40"/>
                    <a:pt x="39" y="31"/>
                    <a:pt x="39" y="20"/>
                  </a:cubicBezTo>
                  <a:cubicBezTo>
                    <a:pt x="39" y="9"/>
                    <a:pt x="30" y="0"/>
                    <a:pt x="20" y="0"/>
                  </a:cubicBezTo>
                  <a:moveTo>
                    <a:pt x="20" y="31"/>
                  </a:moveTo>
                  <a:cubicBezTo>
                    <a:pt x="14" y="31"/>
                    <a:pt x="9" y="26"/>
                    <a:pt x="9" y="20"/>
                  </a:cubicBezTo>
                  <a:cubicBezTo>
                    <a:pt x="9" y="14"/>
                    <a:pt x="14" y="9"/>
                    <a:pt x="20" y="9"/>
                  </a:cubicBezTo>
                  <a:cubicBezTo>
                    <a:pt x="26" y="9"/>
                    <a:pt x="31" y="14"/>
                    <a:pt x="31" y="20"/>
                  </a:cubicBezTo>
                  <a:cubicBezTo>
                    <a:pt x="31" y="26"/>
                    <a:pt x="26" y="31"/>
                    <a:pt x="20" y="3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rgbClr val="000000"/>
                </a:solidFill>
                <a:latin typeface="Arial" charset="0"/>
                <a:ea typeface="宋体" pitchFamily="2" charset="-122"/>
              </a:endParaRPr>
            </a:p>
          </p:txBody>
        </p:sp>
      </p:grpSp>
      <p:grpSp>
        <p:nvGrpSpPr>
          <p:cNvPr id="33863" name="PA_组合 71"/>
          <p:cNvGrpSpPr/>
          <p:nvPr>
            <p:custDataLst>
              <p:tags r:id="rId10"/>
            </p:custDataLst>
          </p:nvPr>
        </p:nvGrpSpPr>
        <p:grpSpPr bwMode="auto">
          <a:xfrm>
            <a:off x="1128185" y="5085292"/>
            <a:ext cx="340783" cy="340784"/>
            <a:chOff x="1215" y="2040"/>
            <a:chExt cx="161" cy="161"/>
          </a:xfrm>
        </p:grpSpPr>
        <p:sp>
          <p:nvSpPr>
            <p:cNvPr id="33864" name="Freeform 72"/>
            <p:cNvSpPr/>
            <p:nvPr/>
          </p:nvSpPr>
          <p:spPr bwMode="auto">
            <a:xfrm>
              <a:off x="1215" y="2040"/>
              <a:ext cx="161" cy="116"/>
            </a:xfrm>
            <a:custGeom>
              <a:avLst/>
              <a:gdLst>
                <a:gd name="T0" fmla="*/ 75 w 98"/>
                <a:gd name="T1" fmla="*/ 26 h 71"/>
                <a:gd name="T2" fmla="*/ 71 w 98"/>
                <a:gd name="T3" fmla="*/ 26 h 71"/>
                <a:gd name="T4" fmla="*/ 71 w 98"/>
                <a:gd name="T5" fmla="*/ 24 h 71"/>
                <a:gd name="T6" fmla="*/ 47 w 98"/>
                <a:gd name="T7" fmla="*/ 0 h 71"/>
                <a:gd name="T8" fmla="*/ 23 w 98"/>
                <a:gd name="T9" fmla="*/ 20 h 71"/>
                <a:gd name="T10" fmla="*/ 16 w 98"/>
                <a:gd name="T11" fmla="*/ 21 h 71"/>
                <a:gd name="T12" fmla="*/ 16 w 98"/>
                <a:gd name="T13" fmla="*/ 21 h 71"/>
                <a:gd name="T14" fmla="*/ 6 w 98"/>
                <a:gd name="T15" fmla="*/ 35 h 71"/>
                <a:gd name="T16" fmla="*/ 7 w 98"/>
                <a:gd name="T17" fmla="*/ 42 h 71"/>
                <a:gd name="T18" fmla="*/ 0 w 98"/>
                <a:gd name="T19" fmla="*/ 55 h 71"/>
                <a:gd name="T20" fmla="*/ 16 w 98"/>
                <a:gd name="T21" fmla="*/ 71 h 71"/>
                <a:gd name="T22" fmla="*/ 32 w 98"/>
                <a:gd name="T23" fmla="*/ 71 h 71"/>
                <a:gd name="T24" fmla="*/ 36 w 98"/>
                <a:gd name="T25" fmla="*/ 66 h 71"/>
                <a:gd name="T26" fmla="*/ 32 w 98"/>
                <a:gd name="T27" fmla="*/ 62 h 71"/>
                <a:gd name="T28" fmla="*/ 16 w 98"/>
                <a:gd name="T29" fmla="*/ 62 h 71"/>
                <a:gd name="T30" fmla="*/ 9 w 98"/>
                <a:gd name="T31" fmla="*/ 55 h 71"/>
                <a:gd name="T32" fmla="*/ 15 w 98"/>
                <a:gd name="T33" fmla="*/ 48 h 71"/>
                <a:gd name="T34" fmla="*/ 18 w 98"/>
                <a:gd name="T35" fmla="*/ 45 h 71"/>
                <a:gd name="T36" fmla="*/ 17 w 98"/>
                <a:gd name="T37" fmla="*/ 41 h 71"/>
                <a:gd name="T38" fmla="*/ 14 w 98"/>
                <a:gd name="T39" fmla="*/ 35 h 71"/>
                <a:gd name="T40" fmla="*/ 19 w 98"/>
                <a:gd name="T41" fmla="*/ 28 h 71"/>
                <a:gd name="T42" fmla="*/ 19 w 98"/>
                <a:gd name="T43" fmla="*/ 28 h 71"/>
                <a:gd name="T44" fmla="*/ 25 w 98"/>
                <a:gd name="T45" fmla="*/ 29 h 71"/>
                <a:gd name="T46" fmla="*/ 29 w 98"/>
                <a:gd name="T47" fmla="*/ 29 h 71"/>
                <a:gd name="T48" fmla="*/ 31 w 98"/>
                <a:gd name="T49" fmla="*/ 25 h 71"/>
                <a:gd name="T50" fmla="*/ 31 w 98"/>
                <a:gd name="T51" fmla="*/ 24 h 71"/>
                <a:gd name="T52" fmla="*/ 31 w 98"/>
                <a:gd name="T53" fmla="*/ 24 h 71"/>
                <a:gd name="T54" fmla="*/ 47 w 98"/>
                <a:gd name="T55" fmla="*/ 8 h 71"/>
                <a:gd name="T56" fmla="*/ 62 w 98"/>
                <a:gd name="T57" fmla="*/ 24 h 71"/>
                <a:gd name="T58" fmla="*/ 60 w 98"/>
                <a:gd name="T59" fmla="*/ 32 h 71"/>
                <a:gd name="T60" fmla="*/ 61 w 98"/>
                <a:gd name="T61" fmla="*/ 37 h 71"/>
                <a:gd name="T62" fmla="*/ 66 w 98"/>
                <a:gd name="T63" fmla="*/ 37 h 71"/>
                <a:gd name="T64" fmla="*/ 75 w 98"/>
                <a:gd name="T65" fmla="*/ 34 h 71"/>
                <a:gd name="T66" fmla="*/ 89 w 98"/>
                <a:gd name="T67" fmla="*/ 48 h 71"/>
                <a:gd name="T68" fmla="*/ 75 w 98"/>
                <a:gd name="T69" fmla="*/ 62 h 71"/>
                <a:gd name="T70" fmla="*/ 66 w 98"/>
                <a:gd name="T71" fmla="*/ 62 h 71"/>
                <a:gd name="T72" fmla="*/ 62 w 98"/>
                <a:gd name="T73" fmla="*/ 66 h 71"/>
                <a:gd name="T74" fmla="*/ 66 w 98"/>
                <a:gd name="T75" fmla="*/ 71 h 71"/>
                <a:gd name="T76" fmla="*/ 75 w 98"/>
                <a:gd name="T77" fmla="*/ 71 h 71"/>
                <a:gd name="T78" fmla="*/ 98 w 98"/>
                <a:gd name="T79" fmla="*/ 48 h 71"/>
                <a:gd name="T80" fmla="*/ 75 w 98"/>
                <a:gd name="T81" fmla="*/ 26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98" h="71">
                  <a:moveTo>
                    <a:pt x="75" y="26"/>
                  </a:moveTo>
                  <a:cubicBezTo>
                    <a:pt x="74" y="26"/>
                    <a:pt x="72" y="26"/>
                    <a:pt x="71" y="26"/>
                  </a:cubicBezTo>
                  <a:cubicBezTo>
                    <a:pt x="71" y="25"/>
                    <a:pt x="71" y="25"/>
                    <a:pt x="71" y="24"/>
                  </a:cubicBezTo>
                  <a:cubicBezTo>
                    <a:pt x="71" y="10"/>
                    <a:pt x="60" y="0"/>
                    <a:pt x="47" y="0"/>
                  </a:cubicBezTo>
                  <a:cubicBezTo>
                    <a:pt x="35" y="0"/>
                    <a:pt x="25" y="8"/>
                    <a:pt x="23" y="20"/>
                  </a:cubicBezTo>
                  <a:cubicBezTo>
                    <a:pt x="20" y="19"/>
                    <a:pt x="18" y="20"/>
                    <a:pt x="16" y="21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10" y="23"/>
                    <a:pt x="6" y="29"/>
                    <a:pt x="6" y="35"/>
                  </a:cubicBezTo>
                  <a:cubicBezTo>
                    <a:pt x="6" y="37"/>
                    <a:pt x="6" y="40"/>
                    <a:pt x="7" y="42"/>
                  </a:cubicBezTo>
                  <a:cubicBezTo>
                    <a:pt x="3" y="45"/>
                    <a:pt x="0" y="50"/>
                    <a:pt x="0" y="55"/>
                  </a:cubicBezTo>
                  <a:cubicBezTo>
                    <a:pt x="0" y="64"/>
                    <a:pt x="7" y="71"/>
                    <a:pt x="16" y="71"/>
                  </a:cubicBezTo>
                  <a:cubicBezTo>
                    <a:pt x="32" y="71"/>
                    <a:pt x="32" y="71"/>
                    <a:pt x="32" y="71"/>
                  </a:cubicBezTo>
                  <a:cubicBezTo>
                    <a:pt x="34" y="71"/>
                    <a:pt x="36" y="69"/>
                    <a:pt x="36" y="66"/>
                  </a:cubicBezTo>
                  <a:cubicBezTo>
                    <a:pt x="36" y="64"/>
                    <a:pt x="34" y="62"/>
                    <a:pt x="32" y="62"/>
                  </a:cubicBezTo>
                  <a:cubicBezTo>
                    <a:pt x="16" y="62"/>
                    <a:pt x="16" y="62"/>
                    <a:pt x="16" y="62"/>
                  </a:cubicBezTo>
                  <a:cubicBezTo>
                    <a:pt x="12" y="62"/>
                    <a:pt x="9" y="59"/>
                    <a:pt x="9" y="55"/>
                  </a:cubicBezTo>
                  <a:cubicBezTo>
                    <a:pt x="9" y="52"/>
                    <a:pt x="11" y="49"/>
                    <a:pt x="15" y="48"/>
                  </a:cubicBezTo>
                  <a:cubicBezTo>
                    <a:pt x="16" y="48"/>
                    <a:pt x="18" y="47"/>
                    <a:pt x="18" y="45"/>
                  </a:cubicBezTo>
                  <a:cubicBezTo>
                    <a:pt x="19" y="43"/>
                    <a:pt x="18" y="42"/>
                    <a:pt x="17" y="41"/>
                  </a:cubicBezTo>
                  <a:cubicBezTo>
                    <a:pt x="15" y="39"/>
                    <a:pt x="14" y="37"/>
                    <a:pt x="14" y="35"/>
                  </a:cubicBezTo>
                  <a:cubicBezTo>
                    <a:pt x="14" y="32"/>
                    <a:pt x="16" y="29"/>
                    <a:pt x="19" y="28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21" y="28"/>
                    <a:pt x="23" y="28"/>
                    <a:pt x="25" y="29"/>
                  </a:cubicBezTo>
                  <a:cubicBezTo>
                    <a:pt x="26" y="30"/>
                    <a:pt x="28" y="30"/>
                    <a:pt x="29" y="29"/>
                  </a:cubicBezTo>
                  <a:cubicBezTo>
                    <a:pt x="30" y="28"/>
                    <a:pt x="31" y="27"/>
                    <a:pt x="31" y="25"/>
                  </a:cubicBezTo>
                  <a:cubicBezTo>
                    <a:pt x="31" y="25"/>
                    <a:pt x="31" y="24"/>
                    <a:pt x="31" y="24"/>
                  </a:cubicBezTo>
                  <a:cubicBezTo>
                    <a:pt x="31" y="24"/>
                    <a:pt x="31" y="24"/>
                    <a:pt x="31" y="24"/>
                  </a:cubicBezTo>
                  <a:cubicBezTo>
                    <a:pt x="31" y="15"/>
                    <a:pt x="38" y="8"/>
                    <a:pt x="47" y="8"/>
                  </a:cubicBezTo>
                  <a:cubicBezTo>
                    <a:pt x="55" y="8"/>
                    <a:pt x="62" y="15"/>
                    <a:pt x="62" y="24"/>
                  </a:cubicBezTo>
                  <a:cubicBezTo>
                    <a:pt x="62" y="27"/>
                    <a:pt x="62" y="29"/>
                    <a:pt x="60" y="32"/>
                  </a:cubicBezTo>
                  <a:cubicBezTo>
                    <a:pt x="59" y="34"/>
                    <a:pt x="59" y="36"/>
                    <a:pt x="61" y="37"/>
                  </a:cubicBezTo>
                  <a:cubicBezTo>
                    <a:pt x="62" y="39"/>
                    <a:pt x="65" y="39"/>
                    <a:pt x="66" y="37"/>
                  </a:cubicBezTo>
                  <a:cubicBezTo>
                    <a:pt x="68" y="36"/>
                    <a:pt x="71" y="34"/>
                    <a:pt x="75" y="34"/>
                  </a:cubicBezTo>
                  <a:cubicBezTo>
                    <a:pt x="83" y="34"/>
                    <a:pt x="89" y="40"/>
                    <a:pt x="89" y="48"/>
                  </a:cubicBezTo>
                  <a:cubicBezTo>
                    <a:pt x="89" y="56"/>
                    <a:pt x="83" y="62"/>
                    <a:pt x="75" y="62"/>
                  </a:cubicBezTo>
                  <a:cubicBezTo>
                    <a:pt x="66" y="62"/>
                    <a:pt x="66" y="62"/>
                    <a:pt x="66" y="62"/>
                  </a:cubicBezTo>
                  <a:cubicBezTo>
                    <a:pt x="64" y="62"/>
                    <a:pt x="62" y="64"/>
                    <a:pt x="62" y="66"/>
                  </a:cubicBezTo>
                  <a:cubicBezTo>
                    <a:pt x="62" y="69"/>
                    <a:pt x="64" y="71"/>
                    <a:pt x="66" y="71"/>
                  </a:cubicBezTo>
                  <a:cubicBezTo>
                    <a:pt x="75" y="71"/>
                    <a:pt x="75" y="71"/>
                    <a:pt x="75" y="71"/>
                  </a:cubicBezTo>
                  <a:cubicBezTo>
                    <a:pt x="88" y="71"/>
                    <a:pt x="98" y="60"/>
                    <a:pt x="98" y="48"/>
                  </a:cubicBezTo>
                  <a:cubicBezTo>
                    <a:pt x="98" y="36"/>
                    <a:pt x="88" y="26"/>
                    <a:pt x="75" y="2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rgbClr val="000000"/>
                </a:solidFill>
                <a:latin typeface="Arial" charset="0"/>
                <a:ea typeface="宋体" pitchFamily="2" charset="-122"/>
              </a:endParaRPr>
            </a:p>
          </p:txBody>
        </p:sp>
        <p:sp>
          <p:nvSpPr>
            <p:cNvPr id="33865" name="Freeform 73"/>
            <p:cNvSpPr/>
            <p:nvPr/>
          </p:nvSpPr>
          <p:spPr bwMode="auto">
            <a:xfrm>
              <a:off x="1264" y="2104"/>
              <a:ext cx="62" cy="97"/>
            </a:xfrm>
            <a:custGeom>
              <a:avLst/>
              <a:gdLst>
                <a:gd name="T0" fmla="*/ 30 w 38"/>
                <a:gd name="T1" fmla="*/ 38 h 59"/>
                <a:gd name="T2" fmla="*/ 23 w 38"/>
                <a:gd name="T3" fmla="*/ 45 h 59"/>
                <a:gd name="T4" fmla="*/ 23 w 38"/>
                <a:gd name="T5" fmla="*/ 5 h 59"/>
                <a:gd name="T6" fmla="*/ 19 w 38"/>
                <a:gd name="T7" fmla="*/ 0 h 59"/>
                <a:gd name="T8" fmla="*/ 15 w 38"/>
                <a:gd name="T9" fmla="*/ 5 h 59"/>
                <a:gd name="T10" fmla="*/ 15 w 38"/>
                <a:gd name="T11" fmla="*/ 45 h 59"/>
                <a:gd name="T12" fmla="*/ 8 w 38"/>
                <a:gd name="T13" fmla="*/ 38 h 59"/>
                <a:gd name="T14" fmla="*/ 2 w 38"/>
                <a:gd name="T15" fmla="*/ 38 h 59"/>
                <a:gd name="T16" fmla="*/ 2 w 38"/>
                <a:gd name="T17" fmla="*/ 44 h 59"/>
                <a:gd name="T18" fmla="*/ 16 w 38"/>
                <a:gd name="T19" fmla="*/ 58 h 59"/>
                <a:gd name="T20" fmla="*/ 19 w 38"/>
                <a:gd name="T21" fmla="*/ 59 h 59"/>
                <a:gd name="T22" fmla="*/ 22 w 38"/>
                <a:gd name="T23" fmla="*/ 58 h 59"/>
                <a:gd name="T24" fmla="*/ 36 w 38"/>
                <a:gd name="T25" fmla="*/ 44 h 59"/>
                <a:gd name="T26" fmla="*/ 36 w 38"/>
                <a:gd name="T27" fmla="*/ 38 h 59"/>
                <a:gd name="T28" fmla="*/ 30 w 38"/>
                <a:gd name="T29" fmla="*/ 38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8" h="59">
                  <a:moveTo>
                    <a:pt x="30" y="38"/>
                  </a:moveTo>
                  <a:cubicBezTo>
                    <a:pt x="23" y="45"/>
                    <a:pt x="23" y="45"/>
                    <a:pt x="23" y="45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3" y="2"/>
                    <a:pt x="21" y="0"/>
                    <a:pt x="19" y="0"/>
                  </a:cubicBezTo>
                  <a:cubicBezTo>
                    <a:pt x="17" y="0"/>
                    <a:pt x="15" y="2"/>
                    <a:pt x="15" y="5"/>
                  </a:cubicBezTo>
                  <a:cubicBezTo>
                    <a:pt x="15" y="45"/>
                    <a:pt x="15" y="45"/>
                    <a:pt x="15" y="45"/>
                  </a:cubicBezTo>
                  <a:cubicBezTo>
                    <a:pt x="8" y="38"/>
                    <a:pt x="8" y="38"/>
                    <a:pt x="8" y="38"/>
                  </a:cubicBezTo>
                  <a:cubicBezTo>
                    <a:pt x="6" y="36"/>
                    <a:pt x="3" y="36"/>
                    <a:pt x="2" y="38"/>
                  </a:cubicBezTo>
                  <a:cubicBezTo>
                    <a:pt x="0" y="39"/>
                    <a:pt x="0" y="42"/>
                    <a:pt x="2" y="44"/>
                  </a:cubicBezTo>
                  <a:cubicBezTo>
                    <a:pt x="16" y="58"/>
                    <a:pt x="16" y="58"/>
                    <a:pt x="16" y="58"/>
                  </a:cubicBezTo>
                  <a:cubicBezTo>
                    <a:pt x="17" y="59"/>
                    <a:pt x="18" y="59"/>
                    <a:pt x="19" y="59"/>
                  </a:cubicBezTo>
                  <a:cubicBezTo>
                    <a:pt x="20" y="59"/>
                    <a:pt x="21" y="59"/>
                    <a:pt x="22" y="58"/>
                  </a:cubicBezTo>
                  <a:cubicBezTo>
                    <a:pt x="36" y="44"/>
                    <a:pt x="36" y="44"/>
                    <a:pt x="36" y="44"/>
                  </a:cubicBezTo>
                  <a:cubicBezTo>
                    <a:pt x="38" y="42"/>
                    <a:pt x="38" y="39"/>
                    <a:pt x="36" y="38"/>
                  </a:cubicBezTo>
                  <a:cubicBezTo>
                    <a:pt x="35" y="36"/>
                    <a:pt x="32" y="36"/>
                    <a:pt x="30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rgbClr val="000000"/>
                </a:solidFill>
                <a:latin typeface="Arial" charset="0"/>
                <a:ea typeface="宋体" pitchFamily="2" charset="-122"/>
              </a:endParaRPr>
            </a:p>
          </p:txBody>
        </p:sp>
      </p:grpSp>
      <p:sp>
        <p:nvSpPr>
          <p:cNvPr id="33866" name="PA_矩形 74"/>
          <p:cNvSpPr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8255001" y="1963210"/>
            <a:ext cx="3263900" cy="6977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333" b="1" dirty="0">
                <a:solidFill>
                  <a:srgbClr val="9DD53E"/>
                </a:solidFill>
                <a:latin typeface="Arial" charset="0"/>
                <a:ea typeface="宋体" pitchFamily="2" charset="-122"/>
              </a:rPr>
              <a:t>Head Title</a:t>
            </a:r>
          </a:p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067" dirty="0">
                <a:solidFill>
                  <a:srgbClr val="808080"/>
                </a:solidFill>
                <a:latin typeface="Arial" charset="0"/>
                <a:ea typeface="宋体" pitchFamily="2" charset="-122"/>
              </a:rPr>
              <a:t>We have many PowerPoint </a:t>
            </a:r>
            <a:r>
              <a:rPr lang="zh-CN" altLang="en-US" sz="1067" dirty="0">
                <a:solidFill>
                  <a:srgbClr val="808080"/>
                </a:solidFill>
                <a:latin typeface="Arial" charset="0"/>
                <a:ea typeface="宋体" pitchFamily="2" charset="-122"/>
              </a:rPr>
              <a:t>templates</a:t>
            </a:r>
            <a:r>
              <a:rPr lang="en-US" altLang="zh-CN" sz="1067" dirty="0">
                <a:solidFill>
                  <a:srgbClr val="808080"/>
                </a:solidFill>
                <a:latin typeface="Arial" charset="0"/>
                <a:ea typeface="宋体" pitchFamily="2" charset="-122"/>
              </a:rPr>
              <a:t> that has been specifically designed to help anyone that is stepping into the world of PowerPoint for the very first time. </a:t>
            </a:r>
            <a:endParaRPr lang="zh-CN" altLang="en-US" sz="1067" dirty="0">
              <a:solidFill>
                <a:srgbClr val="808080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33867" name="PA_矩形 75"/>
          <p:cNvSpPr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8255001" y="3046943"/>
            <a:ext cx="3263900" cy="6977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333" b="1" dirty="0">
                <a:solidFill>
                  <a:srgbClr val="E54B81"/>
                </a:solidFill>
                <a:latin typeface="Arial" charset="0"/>
                <a:ea typeface="宋体" pitchFamily="2" charset="-122"/>
              </a:rPr>
              <a:t>Head Title</a:t>
            </a:r>
          </a:p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067" dirty="0">
                <a:solidFill>
                  <a:srgbClr val="808080"/>
                </a:solidFill>
                <a:latin typeface="Arial" charset="0"/>
                <a:ea typeface="宋体" pitchFamily="2" charset="-122"/>
              </a:rPr>
              <a:t>We have many PowerPoint </a:t>
            </a:r>
            <a:r>
              <a:rPr lang="zh-CN" altLang="en-US" sz="1067" dirty="0">
                <a:solidFill>
                  <a:srgbClr val="808080"/>
                </a:solidFill>
                <a:latin typeface="Arial" charset="0"/>
                <a:ea typeface="宋体" pitchFamily="2" charset="-122"/>
              </a:rPr>
              <a:t>templates</a:t>
            </a:r>
            <a:r>
              <a:rPr lang="en-US" altLang="zh-CN" sz="1067" dirty="0">
                <a:solidFill>
                  <a:srgbClr val="808080"/>
                </a:solidFill>
                <a:latin typeface="Arial" charset="0"/>
                <a:ea typeface="宋体" pitchFamily="2" charset="-122"/>
              </a:rPr>
              <a:t> that has been specifically designed to help anyone that is stepping into the world of PowerPoint for the very first time. </a:t>
            </a:r>
            <a:endParaRPr lang="zh-CN" altLang="en-US" sz="1067" dirty="0">
              <a:solidFill>
                <a:srgbClr val="808080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33868" name="PA_矩形 76"/>
          <p:cNvSpPr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8255001" y="4139143"/>
            <a:ext cx="3263900" cy="6977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333" b="1" dirty="0">
                <a:solidFill>
                  <a:srgbClr val="594D7B"/>
                </a:solidFill>
                <a:latin typeface="Arial" charset="0"/>
                <a:ea typeface="宋体" pitchFamily="2" charset="-122"/>
              </a:rPr>
              <a:t>Head Title</a:t>
            </a:r>
          </a:p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067" dirty="0">
                <a:solidFill>
                  <a:srgbClr val="808080"/>
                </a:solidFill>
                <a:latin typeface="Arial" charset="0"/>
                <a:ea typeface="宋体" pitchFamily="2" charset="-122"/>
              </a:rPr>
              <a:t>We have many PowerPoint </a:t>
            </a:r>
            <a:r>
              <a:rPr lang="zh-CN" altLang="en-US" sz="1067" dirty="0">
                <a:solidFill>
                  <a:srgbClr val="808080"/>
                </a:solidFill>
                <a:latin typeface="Arial" charset="0"/>
                <a:ea typeface="宋体" pitchFamily="2" charset="-122"/>
              </a:rPr>
              <a:t>templates</a:t>
            </a:r>
            <a:r>
              <a:rPr lang="en-US" altLang="zh-CN" sz="1067" dirty="0">
                <a:solidFill>
                  <a:srgbClr val="808080"/>
                </a:solidFill>
                <a:latin typeface="Arial" charset="0"/>
                <a:ea typeface="宋体" pitchFamily="2" charset="-122"/>
              </a:rPr>
              <a:t> that has been specifically designed to help anyone that is stepping into the world of PowerPoint for the very first time. </a:t>
            </a:r>
            <a:endParaRPr lang="zh-CN" altLang="en-US" sz="1067" dirty="0">
              <a:solidFill>
                <a:srgbClr val="808080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33869" name="PA_矩形 77"/>
          <p:cNvSpPr>
            <a:spLocks noChangeArrowheads="1"/>
          </p:cNvSpPr>
          <p:nvPr>
            <p:custDataLst>
              <p:tags r:id="rId14"/>
            </p:custDataLst>
          </p:nvPr>
        </p:nvSpPr>
        <p:spPr bwMode="auto">
          <a:xfrm>
            <a:off x="912284" y="2083859"/>
            <a:ext cx="4510616" cy="22165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defTabSz="121917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333" dirty="0">
                <a:solidFill>
                  <a:srgbClr val="333333"/>
                </a:solidFill>
                <a:latin typeface="Arial" charset="0"/>
                <a:ea typeface="宋体" pitchFamily="2" charset="-122"/>
              </a:rPr>
              <a:t>WHAT MAKES US</a:t>
            </a:r>
            <a:r>
              <a:rPr lang="zh-CN" altLang="en-US" sz="1333" b="1" dirty="0">
                <a:solidFill>
                  <a:srgbClr val="333333"/>
                </a:solidFill>
                <a:latin typeface="Arial" charset="0"/>
                <a:ea typeface="宋体" pitchFamily="2" charset="-122"/>
              </a:rPr>
              <a:t> </a:t>
            </a:r>
            <a:r>
              <a:rPr lang="zh-CN" altLang="en-US" sz="1333" b="1" dirty="0">
                <a:solidFill>
                  <a:srgbClr val="594D7B"/>
                </a:solidFill>
                <a:latin typeface="Arial" charset="0"/>
                <a:ea typeface="宋体" pitchFamily="2" charset="-122"/>
              </a:rPr>
              <a:t>DIFFERENT</a:t>
            </a:r>
            <a:r>
              <a:rPr lang="zh-CN" altLang="en-US" sz="1333" dirty="0">
                <a:solidFill>
                  <a:srgbClr val="333333"/>
                </a:solidFill>
                <a:latin typeface="Arial" charset="0"/>
                <a:ea typeface="微软雅黑" pitchFamily="34" charset="-122"/>
              </a:rPr>
              <a:t>？</a:t>
            </a:r>
            <a:endParaRPr lang="zh-CN" altLang="zh-CN" sz="1333" dirty="0">
              <a:solidFill>
                <a:srgbClr val="333333"/>
              </a:solidFill>
              <a:latin typeface="Arial" charset="0"/>
              <a:ea typeface="微软雅黑" pitchFamily="34" charset="-122"/>
            </a:endParaRPr>
          </a:p>
          <a:p>
            <a:pPr defTabSz="121917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endParaRPr lang="zh-CN" altLang="en-US" sz="1067" dirty="0">
              <a:solidFill>
                <a:srgbClr val="333333"/>
              </a:solidFill>
              <a:latin typeface="Arial" charset="0"/>
              <a:ea typeface="微软雅黑" pitchFamily="34" charset="-122"/>
            </a:endParaRPr>
          </a:p>
          <a:p>
            <a:pPr defTabSz="121917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067" dirty="0">
                <a:solidFill>
                  <a:srgbClr val="808080"/>
                </a:solidFill>
                <a:latin typeface="Arial" charset="0"/>
                <a:ea typeface="宋体" pitchFamily="2" charset="-122"/>
              </a:rPr>
              <a:t>We have many PowerPoint </a:t>
            </a:r>
            <a:r>
              <a:rPr lang="zh-CN" altLang="en-US" sz="1067" dirty="0">
                <a:solidFill>
                  <a:srgbClr val="808080"/>
                </a:solidFill>
                <a:latin typeface="Arial" charset="0"/>
                <a:ea typeface="宋体" pitchFamily="2" charset="-122"/>
              </a:rPr>
              <a:t>templates</a:t>
            </a:r>
            <a:r>
              <a:rPr lang="en-US" altLang="zh-CN" sz="1067" dirty="0">
                <a:solidFill>
                  <a:srgbClr val="808080"/>
                </a:solidFill>
                <a:latin typeface="Arial" charset="0"/>
                <a:ea typeface="宋体" pitchFamily="2" charset="-122"/>
              </a:rPr>
              <a:t> that has been specifically designed to help anyone that is stepping into the world of PowerPoint for the very first time. We have many PowerPoint </a:t>
            </a:r>
            <a:r>
              <a:rPr lang="zh-CN" altLang="en-US" sz="1067" dirty="0">
                <a:solidFill>
                  <a:srgbClr val="808080"/>
                </a:solidFill>
                <a:latin typeface="Arial" charset="0"/>
                <a:ea typeface="宋体" pitchFamily="2" charset="-122"/>
              </a:rPr>
              <a:t>templates</a:t>
            </a:r>
            <a:r>
              <a:rPr lang="en-US" altLang="zh-CN" sz="1067" dirty="0">
                <a:solidFill>
                  <a:srgbClr val="808080"/>
                </a:solidFill>
                <a:latin typeface="Arial" charset="0"/>
                <a:ea typeface="宋体" pitchFamily="2" charset="-122"/>
              </a:rPr>
              <a:t> that has been specifically designed to help anyone that is stepping into the world of PowerPoint for the very first time. We have many PowerPoint </a:t>
            </a:r>
            <a:r>
              <a:rPr lang="zh-CN" altLang="en-US" sz="1067" dirty="0">
                <a:solidFill>
                  <a:srgbClr val="808080"/>
                </a:solidFill>
                <a:latin typeface="Arial" charset="0"/>
                <a:ea typeface="宋体" pitchFamily="2" charset="-122"/>
              </a:rPr>
              <a:t>templates</a:t>
            </a:r>
            <a:r>
              <a:rPr lang="en-US" altLang="zh-CN" sz="1067" dirty="0">
                <a:solidFill>
                  <a:srgbClr val="808080"/>
                </a:solidFill>
                <a:latin typeface="Arial" charset="0"/>
                <a:ea typeface="宋体" pitchFamily="2" charset="-122"/>
              </a:rPr>
              <a:t> that has been specifically designed to help anyone that is stepping into the world of PowerPoint for the very first time. We have many PowerPoint </a:t>
            </a:r>
            <a:r>
              <a:rPr lang="zh-CN" altLang="en-US" sz="1067" dirty="0">
                <a:solidFill>
                  <a:srgbClr val="808080"/>
                </a:solidFill>
                <a:latin typeface="Arial" charset="0"/>
                <a:ea typeface="宋体" pitchFamily="2" charset="-122"/>
              </a:rPr>
              <a:t>templates</a:t>
            </a:r>
            <a:r>
              <a:rPr lang="en-US" altLang="zh-CN" sz="1067" dirty="0">
                <a:solidFill>
                  <a:srgbClr val="808080"/>
                </a:solidFill>
                <a:latin typeface="Arial" charset="0"/>
                <a:ea typeface="宋体" pitchFamily="2" charset="-122"/>
              </a:rPr>
              <a:t> that has been specifically designed to help anyone that is stepping into the world of PowerPoint for the very first time.</a:t>
            </a:r>
            <a:endParaRPr lang="zh-CN" altLang="en-US" sz="1067" dirty="0">
              <a:solidFill>
                <a:srgbClr val="808080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60" name="PA_文本框 42"/>
          <p:cNvSpPr txBox="1">
            <a:spLocks noChangeArrowheads="1"/>
          </p:cNvSpPr>
          <p:nvPr>
            <p:custDataLst>
              <p:tags r:id="rId15"/>
            </p:custDataLst>
          </p:nvPr>
        </p:nvSpPr>
        <p:spPr bwMode="auto">
          <a:xfrm>
            <a:off x="1103446" y="429616"/>
            <a:ext cx="4057906" cy="379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867" b="1" dirty="0">
                <a:latin typeface="Arial" charset="0"/>
                <a:ea typeface="宋体" pitchFamily="2" charset="-122"/>
              </a:rPr>
              <a:t>WRITE YOUR GREAT TITLE HERE</a:t>
            </a:r>
          </a:p>
        </p:txBody>
      </p:sp>
      <p:sp>
        <p:nvSpPr>
          <p:cNvPr id="61" name="PA_文本框 43"/>
          <p:cNvSpPr txBox="1">
            <a:spLocks noChangeArrowheads="1"/>
          </p:cNvSpPr>
          <p:nvPr>
            <p:custDataLst>
              <p:tags r:id="rId16"/>
            </p:custDataLst>
          </p:nvPr>
        </p:nvSpPr>
        <p:spPr bwMode="auto">
          <a:xfrm>
            <a:off x="1103445" y="707073"/>
            <a:ext cx="2560316" cy="256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067" dirty="0">
                <a:solidFill>
                  <a:srgbClr val="808080"/>
                </a:solidFill>
                <a:latin typeface="Arial" charset="0"/>
                <a:ea typeface="宋体" pitchFamily="2" charset="-122"/>
              </a:rPr>
              <a:t>This is a good space for a short subtitle</a:t>
            </a:r>
          </a:p>
        </p:txBody>
      </p:sp>
      <p:pic>
        <p:nvPicPr>
          <p:cNvPr id="74" name="图片 73">
            <a:extLst>
              <a:ext uri="{FF2B5EF4-FFF2-40B4-BE49-F238E27FC236}">
                <a16:creationId xmlns:a16="http://schemas.microsoft.com/office/drawing/2014/main" id="{8E3B560A-F1D4-4495-A83E-7D659C742575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147" y="146919"/>
            <a:ext cx="858297" cy="945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013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circle/>
      </p:transition>
    </mc:Choice>
    <mc:Fallback xmlns="">
      <p:transition spd="slow" advClick="0" advTm="0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#ppt_h/2*((1.5-1.5*$)^3-(1.5-1.5*$)^2)*8/9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#ppt_h/2*((1.5-1.5*$)^3-(1.5-1.5*$)^2)*8/9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#ppt_h/2*((1.5-1.5*$)^3-(1.5-1.5*$)^2)*8/9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#ppt_h/2*((1.5-1.5*$)^3-(1.5-1.5*$)^2)*8/9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#ppt_h/2*((1.5-1.5*$)^3-(1.5-1.5*$)^2)*8/9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#ppt_h/2*((1.5-1.5*$)^3-(1.5-1.5*$)^2)*8/9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#ppt_h/2*((1.5-1.5*$)^3-(1.5-1.5*$)^2)*8/9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#ppt_h/2*((1.5-1.5*$)^3-(1.5-1.5*$)^2)*8/9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#ppt_h/2*((1.5-1.5*$)^3-(1.5-1.5*$)^2)*8/9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#ppt_h/2*((1.5-1.5*$)^3-(1.5-1.5*$)^2)*8/9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#ppt_h/2*((1.5-1.5*$)^3-(1.5-1.5*$)^2)*8/9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5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#ppt_h/2*((1.5-1.5*$)^3-(1.5-1.5*$)^2)*8/9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5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#ppt_h/2*((1.5-1.5*$)^3-(1.5-1.5*$)^2)*8/9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5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#ppt_h/2*((1.5-1.5*$)^3-(1.5-1.5*$)^2)*8/9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#ppt_h/2*((1.5-1.5*$)^3-(1.5-1.5*$)^2)*8/9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#ppt_h/2*((1.5-1.5*$)^3-(1.5-1.5*$)^2)*8/9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820" grpId="0" animBg="1"/>
      <p:bldP spid="33821" grpId="0" animBg="1"/>
      <p:bldP spid="33822" grpId="0" animBg="1"/>
      <p:bldP spid="33851" grpId="0" animBg="1"/>
      <p:bldP spid="33852" grpId="0" animBg="1"/>
      <p:bldP spid="33853" grpId="0" animBg="1"/>
      <p:bldP spid="33866" grpId="0"/>
      <p:bldP spid="33867" grpId="0"/>
      <p:bldP spid="33868" grpId="0"/>
      <p:bldP spid="33869" grpId="0"/>
      <p:bldP spid="60" grpId="0"/>
      <p:bldP spid="6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00" name="PA_矩形 60" descr="psb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3237443"/>
            <a:ext cx="12192000" cy="3619500"/>
          </a:xfrm>
          <a:prstGeom prst="rect">
            <a:avLst/>
          </a:prstGeom>
          <a:blipFill dpi="0" rotWithShape="1">
            <a:blip r:embed="rId25"/>
            <a:srcRect/>
            <a:stretch>
              <a:fillRect b="-125969"/>
            </a:stretch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srgbClr val="000000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35902" name="PA_矩形 6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195918" y="2538943"/>
            <a:ext cx="2239433" cy="2182283"/>
          </a:xfrm>
          <a:prstGeom prst="rect">
            <a:avLst/>
          </a:prstGeom>
          <a:solidFill>
            <a:srgbClr val="C09CC2"/>
          </a:solidFill>
          <a:ln>
            <a:noFill/>
          </a:ln>
        </p:spPr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srgbClr val="000000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35903" name="PA_任意多边形 63"/>
          <p:cNvSpPr/>
          <p:nvPr>
            <p:custDataLst>
              <p:tags r:id="rId3"/>
            </p:custDataLst>
          </p:nvPr>
        </p:nvSpPr>
        <p:spPr bwMode="auto">
          <a:xfrm>
            <a:off x="1195918" y="1795993"/>
            <a:ext cx="2239433" cy="292100"/>
          </a:xfrm>
          <a:custGeom>
            <a:avLst/>
            <a:gdLst>
              <a:gd name="T0" fmla="*/ 1472 w 1472"/>
              <a:gd name="T1" fmla="*/ 45 h 192"/>
              <a:gd name="T2" fmla="*/ 1427 w 1472"/>
              <a:gd name="T3" fmla="*/ 0 h 192"/>
              <a:gd name="T4" fmla="*/ 45 w 1472"/>
              <a:gd name="T5" fmla="*/ 0 h 192"/>
              <a:gd name="T6" fmla="*/ 0 w 1472"/>
              <a:gd name="T7" fmla="*/ 45 h 192"/>
              <a:gd name="T8" fmla="*/ 0 w 1472"/>
              <a:gd name="T9" fmla="*/ 147 h 192"/>
              <a:gd name="T10" fmla="*/ 45 w 1472"/>
              <a:gd name="T11" fmla="*/ 192 h 192"/>
              <a:gd name="T12" fmla="*/ 1427 w 1472"/>
              <a:gd name="T13" fmla="*/ 192 h 192"/>
              <a:gd name="T14" fmla="*/ 1472 w 1472"/>
              <a:gd name="T15" fmla="*/ 147 h 192"/>
              <a:gd name="T16" fmla="*/ 1472 w 1472"/>
              <a:gd name="T17" fmla="*/ 45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472" h="192">
                <a:moveTo>
                  <a:pt x="1472" y="45"/>
                </a:moveTo>
                <a:cubicBezTo>
                  <a:pt x="1472" y="20"/>
                  <a:pt x="1452" y="0"/>
                  <a:pt x="1427" y="0"/>
                </a:cubicBezTo>
                <a:cubicBezTo>
                  <a:pt x="45" y="0"/>
                  <a:pt x="45" y="0"/>
                  <a:pt x="45" y="0"/>
                </a:cubicBezTo>
                <a:cubicBezTo>
                  <a:pt x="20" y="0"/>
                  <a:pt x="0" y="20"/>
                  <a:pt x="0" y="45"/>
                </a:cubicBezTo>
                <a:cubicBezTo>
                  <a:pt x="0" y="147"/>
                  <a:pt x="0" y="147"/>
                  <a:pt x="0" y="147"/>
                </a:cubicBezTo>
                <a:cubicBezTo>
                  <a:pt x="0" y="172"/>
                  <a:pt x="20" y="192"/>
                  <a:pt x="45" y="192"/>
                </a:cubicBezTo>
                <a:cubicBezTo>
                  <a:pt x="1427" y="192"/>
                  <a:pt x="1427" y="192"/>
                  <a:pt x="1427" y="192"/>
                </a:cubicBezTo>
                <a:cubicBezTo>
                  <a:pt x="1452" y="192"/>
                  <a:pt x="1472" y="172"/>
                  <a:pt x="1472" y="147"/>
                </a:cubicBezTo>
                <a:lnTo>
                  <a:pt x="1472" y="45"/>
                </a:lnTo>
                <a:close/>
              </a:path>
            </a:pathLst>
          </a:custGeom>
          <a:solidFill>
            <a:srgbClr val="C09CC2"/>
          </a:solidFill>
          <a:ln>
            <a:noFill/>
          </a:ln>
        </p:spPr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srgbClr val="000000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35904" name="PA_矩形 6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3714752" y="2538943"/>
            <a:ext cx="2239433" cy="2182283"/>
          </a:xfrm>
          <a:prstGeom prst="rect">
            <a:avLst/>
          </a:prstGeom>
          <a:solidFill>
            <a:srgbClr val="594D7B"/>
          </a:solidFill>
          <a:ln>
            <a:noFill/>
          </a:ln>
        </p:spPr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srgbClr val="000000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35905" name="PA_任意多边形 65"/>
          <p:cNvSpPr/>
          <p:nvPr>
            <p:custDataLst>
              <p:tags r:id="rId5"/>
            </p:custDataLst>
          </p:nvPr>
        </p:nvSpPr>
        <p:spPr bwMode="auto">
          <a:xfrm>
            <a:off x="3714752" y="1795993"/>
            <a:ext cx="2239433" cy="292100"/>
          </a:xfrm>
          <a:custGeom>
            <a:avLst/>
            <a:gdLst>
              <a:gd name="T0" fmla="*/ 1472 w 1472"/>
              <a:gd name="T1" fmla="*/ 45 h 192"/>
              <a:gd name="T2" fmla="*/ 1427 w 1472"/>
              <a:gd name="T3" fmla="*/ 0 h 192"/>
              <a:gd name="T4" fmla="*/ 45 w 1472"/>
              <a:gd name="T5" fmla="*/ 0 h 192"/>
              <a:gd name="T6" fmla="*/ 0 w 1472"/>
              <a:gd name="T7" fmla="*/ 45 h 192"/>
              <a:gd name="T8" fmla="*/ 0 w 1472"/>
              <a:gd name="T9" fmla="*/ 147 h 192"/>
              <a:gd name="T10" fmla="*/ 45 w 1472"/>
              <a:gd name="T11" fmla="*/ 192 h 192"/>
              <a:gd name="T12" fmla="*/ 1427 w 1472"/>
              <a:gd name="T13" fmla="*/ 192 h 192"/>
              <a:gd name="T14" fmla="*/ 1472 w 1472"/>
              <a:gd name="T15" fmla="*/ 147 h 192"/>
              <a:gd name="T16" fmla="*/ 1472 w 1472"/>
              <a:gd name="T17" fmla="*/ 45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472" h="192">
                <a:moveTo>
                  <a:pt x="1472" y="45"/>
                </a:moveTo>
                <a:cubicBezTo>
                  <a:pt x="1472" y="20"/>
                  <a:pt x="1452" y="0"/>
                  <a:pt x="1427" y="0"/>
                </a:cubicBezTo>
                <a:cubicBezTo>
                  <a:pt x="45" y="0"/>
                  <a:pt x="45" y="0"/>
                  <a:pt x="45" y="0"/>
                </a:cubicBezTo>
                <a:cubicBezTo>
                  <a:pt x="20" y="0"/>
                  <a:pt x="0" y="20"/>
                  <a:pt x="0" y="45"/>
                </a:cubicBezTo>
                <a:cubicBezTo>
                  <a:pt x="0" y="147"/>
                  <a:pt x="0" y="147"/>
                  <a:pt x="0" y="147"/>
                </a:cubicBezTo>
                <a:cubicBezTo>
                  <a:pt x="0" y="172"/>
                  <a:pt x="20" y="192"/>
                  <a:pt x="45" y="192"/>
                </a:cubicBezTo>
                <a:cubicBezTo>
                  <a:pt x="1427" y="192"/>
                  <a:pt x="1427" y="192"/>
                  <a:pt x="1427" y="192"/>
                </a:cubicBezTo>
                <a:cubicBezTo>
                  <a:pt x="1452" y="192"/>
                  <a:pt x="1472" y="172"/>
                  <a:pt x="1472" y="147"/>
                </a:cubicBezTo>
                <a:lnTo>
                  <a:pt x="1472" y="45"/>
                </a:lnTo>
                <a:close/>
              </a:path>
            </a:pathLst>
          </a:custGeom>
          <a:solidFill>
            <a:srgbClr val="594D7B"/>
          </a:solidFill>
          <a:ln>
            <a:noFill/>
          </a:ln>
        </p:spPr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srgbClr val="000000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35906" name="PA_矩形 66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6235701" y="2538943"/>
            <a:ext cx="2239433" cy="2182283"/>
          </a:xfrm>
          <a:prstGeom prst="rect">
            <a:avLst/>
          </a:prstGeom>
          <a:solidFill>
            <a:srgbClr val="E54B81"/>
          </a:solidFill>
          <a:ln>
            <a:noFill/>
          </a:ln>
        </p:spPr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srgbClr val="000000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35907" name="PA_任意多边形 67"/>
          <p:cNvSpPr/>
          <p:nvPr>
            <p:custDataLst>
              <p:tags r:id="rId7"/>
            </p:custDataLst>
          </p:nvPr>
        </p:nvSpPr>
        <p:spPr bwMode="auto">
          <a:xfrm>
            <a:off x="6235701" y="1795993"/>
            <a:ext cx="2239433" cy="292100"/>
          </a:xfrm>
          <a:custGeom>
            <a:avLst/>
            <a:gdLst>
              <a:gd name="T0" fmla="*/ 1472 w 1472"/>
              <a:gd name="T1" fmla="*/ 45 h 192"/>
              <a:gd name="T2" fmla="*/ 1427 w 1472"/>
              <a:gd name="T3" fmla="*/ 0 h 192"/>
              <a:gd name="T4" fmla="*/ 45 w 1472"/>
              <a:gd name="T5" fmla="*/ 0 h 192"/>
              <a:gd name="T6" fmla="*/ 0 w 1472"/>
              <a:gd name="T7" fmla="*/ 45 h 192"/>
              <a:gd name="T8" fmla="*/ 0 w 1472"/>
              <a:gd name="T9" fmla="*/ 147 h 192"/>
              <a:gd name="T10" fmla="*/ 45 w 1472"/>
              <a:gd name="T11" fmla="*/ 192 h 192"/>
              <a:gd name="T12" fmla="*/ 1427 w 1472"/>
              <a:gd name="T13" fmla="*/ 192 h 192"/>
              <a:gd name="T14" fmla="*/ 1472 w 1472"/>
              <a:gd name="T15" fmla="*/ 147 h 192"/>
              <a:gd name="T16" fmla="*/ 1472 w 1472"/>
              <a:gd name="T17" fmla="*/ 45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472" h="192">
                <a:moveTo>
                  <a:pt x="1472" y="45"/>
                </a:moveTo>
                <a:cubicBezTo>
                  <a:pt x="1472" y="20"/>
                  <a:pt x="1452" y="0"/>
                  <a:pt x="1427" y="0"/>
                </a:cubicBezTo>
                <a:cubicBezTo>
                  <a:pt x="45" y="0"/>
                  <a:pt x="45" y="0"/>
                  <a:pt x="45" y="0"/>
                </a:cubicBezTo>
                <a:cubicBezTo>
                  <a:pt x="20" y="0"/>
                  <a:pt x="0" y="20"/>
                  <a:pt x="0" y="45"/>
                </a:cubicBezTo>
                <a:cubicBezTo>
                  <a:pt x="0" y="147"/>
                  <a:pt x="0" y="147"/>
                  <a:pt x="0" y="147"/>
                </a:cubicBezTo>
                <a:cubicBezTo>
                  <a:pt x="0" y="172"/>
                  <a:pt x="20" y="192"/>
                  <a:pt x="45" y="192"/>
                </a:cubicBezTo>
                <a:cubicBezTo>
                  <a:pt x="1427" y="192"/>
                  <a:pt x="1427" y="192"/>
                  <a:pt x="1427" y="192"/>
                </a:cubicBezTo>
                <a:cubicBezTo>
                  <a:pt x="1452" y="192"/>
                  <a:pt x="1472" y="172"/>
                  <a:pt x="1472" y="147"/>
                </a:cubicBezTo>
                <a:lnTo>
                  <a:pt x="1472" y="45"/>
                </a:lnTo>
                <a:close/>
              </a:path>
            </a:pathLst>
          </a:custGeom>
          <a:solidFill>
            <a:srgbClr val="E54B81"/>
          </a:solidFill>
          <a:ln>
            <a:noFill/>
          </a:ln>
        </p:spPr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srgbClr val="000000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35908" name="PA_矩形 68"/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8754534" y="2538943"/>
            <a:ext cx="2239433" cy="2182283"/>
          </a:xfrm>
          <a:prstGeom prst="rect">
            <a:avLst/>
          </a:prstGeom>
          <a:solidFill>
            <a:srgbClr val="9DD53E"/>
          </a:solidFill>
          <a:ln>
            <a:noFill/>
          </a:ln>
        </p:spPr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srgbClr val="000000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35909" name="PA_任意多边形 69"/>
          <p:cNvSpPr/>
          <p:nvPr>
            <p:custDataLst>
              <p:tags r:id="rId9"/>
            </p:custDataLst>
          </p:nvPr>
        </p:nvSpPr>
        <p:spPr bwMode="auto">
          <a:xfrm>
            <a:off x="8754534" y="1795993"/>
            <a:ext cx="2239433" cy="292100"/>
          </a:xfrm>
          <a:custGeom>
            <a:avLst/>
            <a:gdLst>
              <a:gd name="T0" fmla="*/ 1472 w 1472"/>
              <a:gd name="T1" fmla="*/ 45 h 192"/>
              <a:gd name="T2" fmla="*/ 1427 w 1472"/>
              <a:gd name="T3" fmla="*/ 0 h 192"/>
              <a:gd name="T4" fmla="*/ 45 w 1472"/>
              <a:gd name="T5" fmla="*/ 0 h 192"/>
              <a:gd name="T6" fmla="*/ 0 w 1472"/>
              <a:gd name="T7" fmla="*/ 45 h 192"/>
              <a:gd name="T8" fmla="*/ 0 w 1472"/>
              <a:gd name="T9" fmla="*/ 147 h 192"/>
              <a:gd name="T10" fmla="*/ 45 w 1472"/>
              <a:gd name="T11" fmla="*/ 192 h 192"/>
              <a:gd name="T12" fmla="*/ 1427 w 1472"/>
              <a:gd name="T13" fmla="*/ 192 h 192"/>
              <a:gd name="T14" fmla="*/ 1472 w 1472"/>
              <a:gd name="T15" fmla="*/ 147 h 192"/>
              <a:gd name="T16" fmla="*/ 1472 w 1472"/>
              <a:gd name="T17" fmla="*/ 45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472" h="192">
                <a:moveTo>
                  <a:pt x="1472" y="45"/>
                </a:moveTo>
                <a:cubicBezTo>
                  <a:pt x="1472" y="20"/>
                  <a:pt x="1452" y="0"/>
                  <a:pt x="1427" y="0"/>
                </a:cubicBezTo>
                <a:cubicBezTo>
                  <a:pt x="45" y="0"/>
                  <a:pt x="45" y="0"/>
                  <a:pt x="45" y="0"/>
                </a:cubicBezTo>
                <a:cubicBezTo>
                  <a:pt x="20" y="0"/>
                  <a:pt x="0" y="20"/>
                  <a:pt x="0" y="45"/>
                </a:cubicBezTo>
                <a:cubicBezTo>
                  <a:pt x="0" y="147"/>
                  <a:pt x="0" y="147"/>
                  <a:pt x="0" y="147"/>
                </a:cubicBezTo>
                <a:cubicBezTo>
                  <a:pt x="0" y="172"/>
                  <a:pt x="20" y="192"/>
                  <a:pt x="45" y="192"/>
                </a:cubicBezTo>
                <a:cubicBezTo>
                  <a:pt x="1427" y="192"/>
                  <a:pt x="1427" y="192"/>
                  <a:pt x="1427" y="192"/>
                </a:cubicBezTo>
                <a:cubicBezTo>
                  <a:pt x="1452" y="192"/>
                  <a:pt x="1472" y="172"/>
                  <a:pt x="1472" y="147"/>
                </a:cubicBezTo>
                <a:lnTo>
                  <a:pt x="1472" y="45"/>
                </a:lnTo>
                <a:close/>
              </a:path>
            </a:pathLst>
          </a:custGeom>
          <a:solidFill>
            <a:srgbClr val="9DD53E"/>
          </a:solidFill>
          <a:ln>
            <a:noFill/>
          </a:ln>
        </p:spPr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srgbClr val="000000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35910" name="PA_矩形 70"/>
          <p:cNvSpPr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1534431" y="1798110"/>
            <a:ext cx="1585690" cy="256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defTabSz="121917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067" b="1">
                <a:solidFill>
                  <a:srgbClr val="FFFFFF"/>
                </a:solidFill>
                <a:latin typeface="Arial" charset="0"/>
                <a:ea typeface="宋体" pitchFamily="2" charset="-122"/>
              </a:rPr>
              <a:t>01 SPEECH SECTION</a:t>
            </a:r>
          </a:p>
        </p:txBody>
      </p:sp>
      <p:sp>
        <p:nvSpPr>
          <p:cNvPr id="35911" name="PA_矩形 71"/>
          <p:cNvSpPr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4040564" y="1798110"/>
            <a:ext cx="1585690" cy="256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defTabSz="121917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067" b="1">
                <a:solidFill>
                  <a:srgbClr val="FFFFFF"/>
                </a:solidFill>
                <a:latin typeface="Arial" charset="0"/>
                <a:ea typeface="宋体" pitchFamily="2" charset="-122"/>
              </a:rPr>
              <a:t>01 SPEECH SECTION</a:t>
            </a:r>
          </a:p>
        </p:txBody>
      </p:sp>
      <p:sp>
        <p:nvSpPr>
          <p:cNvPr id="35912" name="PA_矩形 72"/>
          <p:cNvSpPr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6557280" y="1798110"/>
            <a:ext cx="1585690" cy="256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defTabSz="121917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067" b="1">
                <a:solidFill>
                  <a:srgbClr val="FFFFFF"/>
                </a:solidFill>
                <a:latin typeface="Arial" charset="0"/>
                <a:ea typeface="宋体" pitchFamily="2" charset="-122"/>
              </a:rPr>
              <a:t>05 SPEECH SECTION</a:t>
            </a:r>
          </a:p>
        </p:txBody>
      </p:sp>
      <p:sp>
        <p:nvSpPr>
          <p:cNvPr id="35913" name="PA_矩形 73"/>
          <p:cNvSpPr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9105747" y="1798110"/>
            <a:ext cx="1585690" cy="256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defTabSz="121917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067" b="1">
                <a:solidFill>
                  <a:srgbClr val="FFFFFF"/>
                </a:solidFill>
                <a:latin typeface="Arial" charset="0"/>
                <a:ea typeface="宋体" pitchFamily="2" charset="-122"/>
              </a:rPr>
              <a:t>04 SPEECH SECTION</a:t>
            </a:r>
          </a:p>
        </p:txBody>
      </p:sp>
      <p:sp>
        <p:nvSpPr>
          <p:cNvPr id="35914" name="PA_矩形 74"/>
          <p:cNvSpPr>
            <a:spLocks noChangeArrowheads="1"/>
          </p:cNvSpPr>
          <p:nvPr>
            <p:custDataLst>
              <p:tags r:id="rId14"/>
            </p:custDataLst>
          </p:nvPr>
        </p:nvSpPr>
        <p:spPr bwMode="auto">
          <a:xfrm>
            <a:off x="1346200" y="2831043"/>
            <a:ext cx="1921933" cy="8619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 defTabSz="121917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333" b="1">
                <a:solidFill>
                  <a:srgbClr val="FFFFFF"/>
                </a:solidFill>
                <a:latin typeface="Arial" charset="0"/>
                <a:ea typeface="宋体" pitchFamily="2" charset="-122"/>
              </a:rPr>
              <a:t>Head Title</a:t>
            </a:r>
          </a:p>
          <a:p>
            <a:pPr algn="ctr" defTabSz="1219170" fontAlgn="base">
              <a:spcBef>
                <a:spcPct val="0"/>
              </a:spcBef>
              <a:spcAft>
                <a:spcPct val="0"/>
              </a:spcAft>
            </a:pPr>
            <a:endParaRPr lang="en-US" altLang="zh-CN" sz="1067">
              <a:solidFill>
                <a:srgbClr val="FFFFFF"/>
              </a:solidFill>
              <a:latin typeface="Arial" charset="0"/>
              <a:ea typeface="宋体" pitchFamily="2" charset="-122"/>
            </a:endParaRPr>
          </a:p>
          <a:p>
            <a:pPr algn="ctr" defTabSz="121917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067">
                <a:solidFill>
                  <a:srgbClr val="FFFFFF"/>
                </a:solidFill>
                <a:latin typeface="Arial" charset="0"/>
                <a:ea typeface="宋体" pitchFamily="2" charset="-122"/>
              </a:rPr>
              <a:t>We have many PowerPoint </a:t>
            </a:r>
            <a:r>
              <a:rPr lang="zh-CN" altLang="en-US" sz="1067">
                <a:solidFill>
                  <a:srgbClr val="FFFFFF"/>
                </a:solidFill>
                <a:latin typeface="Arial" charset="0"/>
                <a:ea typeface="宋体" pitchFamily="2" charset="-122"/>
              </a:rPr>
              <a:t>templates</a:t>
            </a:r>
            <a:r>
              <a:rPr lang="en-US" altLang="zh-CN" sz="1067">
                <a:solidFill>
                  <a:srgbClr val="FFFFFF"/>
                </a:solidFill>
                <a:latin typeface="Arial" charset="0"/>
                <a:ea typeface="宋体" pitchFamily="2" charset="-122"/>
              </a:rPr>
              <a:t> that has been specifically designed.</a:t>
            </a:r>
            <a:endParaRPr lang="zh-CN" altLang="en-US" sz="1067">
              <a:solidFill>
                <a:srgbClr val="FFFFFF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35915" name="PA_矩形 75"/>
          <p:cNvSpPr>
            <a:spLocks noChangeArrowheads="1"/>
          </p:cNvSpPr>
          <p:nvPr>
            <p:custDataLst>
              <p:tags r:id="rId15"/>
            </p:custDataLst>
          </p:nvPr>
        </p:nvSpPr>
        <p:spPr bwMode="auto">
          <a:xfrm>
            <a:off x="3871384" y="2831043"/>
            <a:ext cx="1921933" cy="8619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 defTabSz="121917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333" b="1">
                <a:solidFill>
                  <a:srgbClr val="FFFFFF"/>
                </a:solidFill>
                <a:latin typeface="Arial" charset="0"/>
                <a:ea typeface="宋体" pitchFamily="2" charset="-122"/>
              </a:rPr>
              <a:t>Head Title</a:t>
            </a:r>
          </a:p>
          <a:p>
            <a:pPr algn="ctr" defTabSz="1219170" fontAlgn="base">
              <a:spcBef>
                <a:spcPct val="0"/>
              </a:spcBef>
              <a:spcAft>
                <a:spcPct val="0"/>
              </a:spcAft>
            </a:pPr>
            <a:endParaRPr lang="en-US" altLang="zh-CN" sz="1067">
              <a:solidFill>
                <a:srgbClr val="FFFFFF"/>
              </a:solidFill>
              <a:latin typeface="Arial" charset="0"/>
              <a:ea typeface="宋体" pitchFamily="2" charset="-122"/>
            </a:endParaRPr>
          </a:p>
          <a:p>
            <a:pPr algn="ctr" defTabSz="121917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067">
                <a:solidFill>
                  <a:srgbClr val="FFFFFF"/>
                </a:solidFill>
                <a:latin typeface="Arial" charset="0"/>
                <a:ea typeface="宋体" pitchFamily="2" charset="-122"/>
              </a:rPr>
              <a:t>We have many PowerPoint </a:t>
            </a:r>
            <a:r>
              <a:rPr lang="zh-CN" altLang="en-US" sz="1067">
                <a:solidFill>
                  <a:srgbClr val="FFFFFF"/>
                </a:solidFill>
                <a:latin typeface="Arial" charset="0"/>
                <a:ea typeface="宋体" pitchFamily="2" charset="-122"/>
              </a:rPr>
              <a:t>templates</a:t>
            </a:r>
            <a:r>
              <a:rPr lang="en-US" altLang="zh-CN" sz="1067">
                <a:solidFill>
                  <a:srgbClr val="FFFFFF"/>
                </a:solidFill>
                <a:latin typeface="Arial" charset="0"/>
                <a:ea typeface="宋体" pitchFamily="2" charset="-122"/>
              </a:rPr>
              <a:t> that has been specifically designed.</a:t>
            </a:r>
            <a:endParaRPr lang="zh-CN" altLang="en-US" sz="1067">
              <a:solidFill>
                <a:srgbClr val="FFFFFF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35916" name="PA_矩形 76"/>
          <p:cNvSpPr>
            <a:spLocks noChangeArrowheads="1"/>
          </p:cNvSpPr>
          <p:nvPr>
            <p:custDataLst>
              <p:tags r:id="rId16"/>
            </p:custDataLst>
          </p:nvPr>
        </p:nvSpPr>
        <p:spPr bwMode="auto">
          <a:xfrm>
            <a:off x="6394451" y="2831043"/>
            <a:ext cx="1921933" cy="8619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 defTabSz="121917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333" b="1">
                <a:solidFill>
                  <a:srgbClr val="FFFFFF"/>
                </a:solidFill>
                <a:latin typeface="Arial" charset="0"/>
                <a:ea typeface="宋体" pitchFamily="2" charset="-122"/>
              </a:rPr>
              <a:t>Head Title</a:t>
            </a:r>
          </a:p>
          <a:p>
            <a:pPr algn="ctr" defTabSz="1219170" fontAlgn="base">
              <a:spcBef>
                <a:spcPct val="0"/>
              </a:spcBef>
              <a:spcAft>
                <a:spcPct val="0"/>
              </a:spcAft>
            </a:pPr>
            <a:endParaRPr lang="en-US" altLang="zh-CN" sz="1067">
              <a:solidFill>
                <a:srgbClr val="FFFFFF"/>
              </a:solidFill>
              <a:latin typeface="Arial" charset="0"/>
              <a:ea typeface="宋体" pitchFamily="2" charset="-122"/>
            </a:endParaRPr>
          </a:p>
          <a:p>
            <a:pPr algn="ctr" defTabSz="121917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067">
                <a:solidFill>
                  <a:srgbClr val="FFFFFF"/>
                </a:solidFill>
                <a:latin typeface="Arial" charset="0"/>
                <a:ea typeface="宋体" pitchFamily="2" charset="-122"/>
              </a:rPr>
              <a:t>We have many PowerPoint </a:t>
            </a:r>
            <a:r>
              <a:rPr lang="zh-CN" altLang="en-US" sz="1067">
                <a:solidFill>
                  <a:srgbClr val="FFFFFF"/>
                </a:solidFill>
                <a:latin typeface="Arial" charset="0"/>
                <a:ea typeface="宋体" pitchFamily="2" charset="-122"/>
              </a:rPr>
              <a:t>templates</a:t>
            </a:r>
            <a:r>
              <a:rPr lang="en-US" altLang="zh-CN" sz="1067">
                <a:solidFill>
                  <a:srgbClr val="FFFFFF"/>
                </a:solidFill>
                <a:latin typeface="Arial" charset="0"/>
                <a:ea typeface="宋体" pitchFamily="2" charset="-122"/>
              </a:rPr>
              <a:t> that has been specifically designed.</a:t>
            </a:r>
            <a:endParaRPr lang="zh-CN" altLang="en-US" sz="1067">
              <a:solidFill>
                <a:srgbClr val="FFFFFF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35917" name="PA_矩形 77"/>
          <p:cNvSpPr>
            <a:spLocks noChangeArrowheads="1"/>
          </p:cNvSpPr>
          <p:nvPr>
            <p:custDataLst>
              <p:tags r:id="rId17"/>
            </p:custDataLst>
          </p:nvPr>
        </p:nvSpPr>
        <p:spPr bwMode="auto">
          <a:xfrm>
            <a:off x="8909051" y="2831043"/>
            <a:ext cx="1921933" cy="8619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 defTabSz="121917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333" b="1">
                <a:solidFill>
                  <a:srgbClr val="FFFFFF"/>
                </a:solidFill>
                <a:latin typeface="Arial" charset="0"/>
                <a:ea typeface="宋体" pitchFamily="2" charset="-122"/>
              </a:rPr>
              <a:t>Head Title</a:t>
            </a:r>
          </a:p>
          <a:p>
            <a:pPr algn="ctr" defTabSz="1219170" fontAlgn="base">
              <a:spcBef>
                <a:spcPct val="0"/>
              </a:spcBef>
              <a:spcAft>
                <a:spcPct val="0"/>
              </a:spcAft>
            </a:pPr>
            <a:endParaRPr lang="en-US" altLang="zh-CN" sz="1067">
              <a:solidFill>
                <a:srgbClr val="FFFFFF"/>
              </a:solidFill>
              <a:latin typeface="Arial" charset="0"/>
              <a:ea typeface="宋体" pitchFamily="2" charset="-122"/>
            </a:endParaRPr>
          </a:p>
          <a:p>
            <a:pPr algn="ctr" defTabSz="121917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067">
                <a:solidFill>
                  <a:srgbClr val="FFFFFF"/>
                </a:solidFill>
                <a:latin typeface="Arial" charset="0"/>
                <a:ea typeface="宋体" pitchFamily="2" charset="-122"/>
              </a:rPr>
              <a:t>We have many PowerPoint </a:t>
            </a:r>
            <a:r>
              <a:rPr lang="zh-CN" altLang="en-US" sz="1067">
                <a:solidFill>
                  <a:srgbClr val="FFFFFF"/>
                </a:solidFill>
                <a:latin typeface="Arial" charset="0"/>
                <a:ea typeface="宋体" pitchFamily="2" charset="-122"/>
              </a:rPr>
              <a:t>templates</a:t>
            </a:r>
            <a:r>
              <a:rPr lang="en-US" altLang="zh-CN" sz="1067">
                <a:solidFill>
                  <a:srgbClr val="FFFFFF"/>
                </a:solidFill>
                <a:latin typeface="Arial" charset="0"/>
                <a:ea typeface="宋体" pitchFamily="2" charset="-122"/>
              </a:rPr>
              <a:t> that has been specifically designed.</a:t>
            </a:r>
            <a:endParaRPr lang="zh-CN" altLang="en-US" sz="1067">
              <a:solidFill>
                <a:srgbClr val="FFFFFF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35918" name="PA_任意多边形 78"/>
          <p:cNvSpPr>
            <a:spLocks noEditPoints="1"/>
          </p:cNvSpPr>
          <p:nvPr>
            <p:custDataLst>
              <p:tags r:id="rId18"/>
            </p:custDataLst>
          </p:nvPr>
        </p:nvSpPr>
        <p:spPr bwMode="auto">
          <a:xfrm flipH="1">
            <a:off x="7112000" y="3986743"/>
            <a:ext cx="524933" cy="419100"/>
          </a:xfrm>
          <a:custGeom>
            <a:avLst/>
            <a:gdLst>
              <a:gd name="T0" fmla="*/ 127 w 147"/>
              <a:gd name="T1" fmla="*/ 45 h 119"/>
              <a:gd name="T2" fmla="*/ 116 w 147"/>
              <a:gd name="T3" fmla="*/ 45 h 119"/>
              <a:gd name="T4" fmla="*/ 35 w 147"/>
              <a:gd name="T5" fmla="*/ 18 h 119"/>
              <a:gd name="T6" fmla="*/ 17 w 147"/>
              <a:gd name="T7" fmla="*/ 18 h 119"/>
              <a:gd name="T8" fmla="*/ 34 w 147"/>
              <a:gd name="T9" fmla="*/ 21 h 119"/>
              <a:gd name="T10" fmla="*/ 10 w 147"/>
              <a:gd name="T11" fmla="*/ 21 h 119"/>
              <a:gd name="T12" fmla="*/ 10 w 147"/>
              <a:gd name="T13" fmla="*/ 15 h 119"/>
              <a:gd name="T14" fmla="*/ 13 w 147"/>
              <a:gd name="T15" fmla="*/ 11 h 119"/>
              <a:gd name="T16" fmla="*/ 40 w 147"/>
              <a:gd name="T17" fmla="*/ 4 h 119"/>
              <a:gd name="T18" fmla="*/ 101 w 147"/>
              <a:gd name="T19" fmla="*/ 0 h 119"/>
              <a:gd name="T20" fmla="*/ 113 w 147"/>
              <a:gd name="T21" fmla="*/ 21 h 119"/>
              <a:gd name="T22" fmla="*/ 147 w 147"/>
              <a:gd name="T23" fmla="*/ 26 h 119"/>
              <a:gd name="T24" fmla="*/ 147 w 147"/>
              <a:gd name="T25" fmla="*/ 113 h 119"/>
              <a:gd name="T26" fmla="*/ 141 w 147"/>
              <a:gd name="T27" fmla="*/ 119 h 119"/>
              <a:gd name="T28" fmla="*/ 0 w 147"/>
              <a:gd name="T29" fmla="*/ 113 h 119"/>
              <a:gd name="T30" fmla="*/ 0 w 147"/>
              <a:gd name="T31" fmla="*/ 26 h 119"/>
              <a:gd name="T32" fmla="*/ 6 w 147"/>
              <a:gd name="T33" fmla="*/ 21 h 119"/>
              <a:gd name="T34" fmla="*/ 73 w 147"/>
              <a:gd name="T35" fmla="*/ 43 h 119"/>
              <a:gd name="T36" fmla="*/ 87 w 147"/>
              <a:gd name="T37" fmla="*/ 49 h 119"/>
              <a:gd name="T38" fmla="*/ 73 w 147"/>
              <a:gd name="T39" fmla="*/ 81 h 119"/>
              <a:gd name="T40" fmla="*/ 73 w 147"/>
              <a:gd name="T41" fmla="*/ 43 h 119"/>
              <a:gd name="T42" fmla="*/ 82 w 147"/>
              <a:gd name="T43" fmla="*/ 54 h 119"/>
              <a:gd name="T44" fmla="*/ 61 w 147"/>
              <a:gd name="T45" fmla="*/ 62 h 119"/>
              <a:gd name="T46" fmla="*/ 86 w 147"/>
              <a:gd name="T47" fmla="*/ 62 h 119"/>
              <a:gd name="T48" fmla="*/ 82 w 147"/>
              <a:gd name="T49" fmla="*/ 54 h 119"/>
              <a:gd name="T50" fmla="*/ 38 w 147"/>
              <a:gd name="T51" fmla="*/ 32 h 119"/>
              <a:gd name="T52" fmla="*/ 11 w 147"/>
              <a:gd name="T53" fmla="*/ 108 h 119"/>
              <a:gd name="T54" fmla="*/ 136 w 147"/>
              <a:gd name="T55" fmla="*/ 32 h 119"/>
              <a:gd name="T56" fmla="*/ 109 w 147"/>
              <a:gd name="T57" fmla="*/ 32 h 119"/>
              <a:gd name="T58" fmla="*/ 97 w 147"/>
              <a:gd name="T59" fmla="*/ 12 h 119"/>
              <a:gd name="T60" fmla="*/ 44 w 147"/>
              <a:gd name="T61" fmla="*/ 28 h 119"/>
              <a:gd name="T62" fmla="*/ 73 w 147"/>
              <a:gd name="T63" fmla="*/ 23 h 119"/>
              <a:gd name="T64" fmla="*/ 112 w 147"/>
              <a:gd name="T65" fmla="*/ 62 h 119"/>
              <a:gd name="T66" fmla="*/ 34 w 147"/>
              <a:gd name="T67" fmla="*/ 62 h 119"/>
              <a:gd name="T68" fmla="*/ 73 w 147"/>
              <a:gd name="T69" fmla="*/ 35 h 119"/>
              <a:gd name="T70" fmla="*/ 46 w 147"/>
              <a:gd name="T71" fmla="*/ 62 h 119"/>
              <a:gd name="T72" fmla="*/ 101 w 147"/>
              <a:gd name="T73" fmla="*/ 62 h 1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47" h="119">
                <a:moveTo>
                  <a:pt x="122" y="40"/>
                </a:moveTo>
                <a:cubicBezTo>
                  <a:pt x="125" y="40"/>
                  <a:pt x="127" y="42"/>
                  <a:pt x="127" y="45"/>
                </a:cubicBezTo>
                <a:cubicBezTo>
                  <a:pt x="127" y="48"/>
                  <a:pt x="125" y="50"/>
                  <a:pt x="122" y="50"/>
                </a:cubicBezTo>
                <a:cubicBezTo>
                  <a:pt x="119" y="50"/>
                  <a:pt x="116" y="48"/>
                  <a:pt x="116" y="45"/>
                </a:cubicBezTo>
                <a:cubicBezTo>
                  <a:pt x="116" y="42"/>
                  <a:pt x="119" y="40"/>
                  <a:pt x="122" y="40"/>
                </a:cubicBezTo>
                <a:close/>
                <a:moveTo>
                  <a:pt x="35" y="18"/>
                </a:moveTo>
                <a:cubicBezTo>
                  <a:pt x="35" y="18"/>
                  <a:pt x="35" y="18"/>
                  <a:pt x="35" y="18"/>
                </a:cubicBezTo>
                <a:cubicBezTo>
                  <a:pt x="17" y="18"/>
                  <a:pt x="17" y="18"/>
                  <a:pt x="17" y="18"/>
                </a:cubicBezTo>
                <a:cubicBezTo>
                  <a:pt x="17" y="21"/>
                  <a:pt x="17" y="21"/>
                  <a:pt x="17" y="21"/>
                </a:cubicBezTo>
                <a:cubicBezTo>
                  <a:pt x="34" y="21"/>
                  <a:pt x="34" y="21"/>
                  <a:pt x="34" y="21"/>
                </a:cubicBezTo>
                <a:cubicBezTo>
                  <a:pt x="35" y="18"/>
                  <a:pt x="35" y="18"/>
                  <a:pt x="35" y="18"/>
                </a:cubicBezTo>
                <a:close/>
                <a:moveTo>
                  <a:pt x="10" y="21"/>
                </a:moveTo>
                <a:cubicBezTo>
                  <a:pt x="10" y="21"/>
                  <a:pt x="10" y="21"/>
                  <a:pt x="10" y="21"/>
                </a:cubicBezTo>
                <a:cubicBezTo>
                  <a:pt x="10" y="15"/>
                  <a:pt x="10" y="15"/>
                  <a:pt x="10" y="15"/>
                </a:cubicBezTo>
                <a:cubicBezTo>
                  <a:pt x="10" y="15"/>
                  <a:pt x="10" y="15"/>
                  <a:pt x="10" y="15"/>
                </a:cubicBezTo>
                <a:cubicBezTo>
                  <a:pt x="10" y="13"/>
                  <a:pt x="12" y="11"/>
                  <a:pt x="13" y="11"/>
                </a:cubicBezTo>
                <a:cubicBezTo>
                  <a:pt x="38" y="11"/>
                  <a:pt x="38" y="11"/>
                  <a:pt x="38" y="11"/>
                </a:cubicBezTo>
                <a:cubicBezTo>
                  <a:pt x="40" y="4"/>
                  <a:pt x="40" y="4"/>
                  <a:pt x="40" y="4"/>
                </a:cubicBezTo>
                <a:cubicBezTo>
                  <a:pt x="41" y="2"/>
                  <a:pt x="44" y="0"/>
                  <a:pt x="46" y="0"/>
                </a:cubicBezTo>
                <a:cubicBezTo>
                  <a:pt x="101" y="0"/>
                  <a:pt x="101" y="0"/>
                  <a:pt x="101" y="0"/>
                </a:cubicBezTo>
                <a:cubicBezTo>
                  <a:pt x="104" y="0"/>
                  <a:pt x="106" y="2"/>
                  <a:pt x="107" y="4"/>
                </a:cubicBezTo>
                <a:cubicBezTo>
                  <a:pt x="113" y="21"/>
                  <a:pt x="113" y="21"/>
                  <a:pt x="113" y="21"/>
                </a:cubicBezTo>
                <a:cubicBezTo>
                  <a:pt x="141" y="21"/>
                  <a:pt x="141" y="21"/>
                  <a:pt x="141" y="21"/>
                </a:cubicBezTo>
                <a:cubicBezTo>
                  <a:pt x="144" y="21"/>
                  <a:pt x="147" y="23"/>
                  <a:pt x="147" y="26"/>
                </a:cubicBezTo>
                <a:cubicBezTo>
                  <a:pt x="147" y="27"/>
                  <a:pt x="147" y="27"/>
                  <a:pt x="147" y="27"/>
                </a:cubicBezTo>
                <a:cubicBezTo>
                  <a:pt x="147" y="113"/>
                  <a:pt x="147" y="113"/>
                  <a:pt x="147" y="113"/>
                </a:cubicBezTo>
                <a:cubicBezTo>
                  <a:pt x="147" y="117"/>
                  <a:pt x="144" y="119"/>
                  <a:pt x="141" y="119"/>
                </a:cubicBezTo>
                <a:cubicBezTo>
                  <a:pt x="141" y="119"/>
                  <a:pt x="141" y="119"/>
                  <a:pt x="141" y="119"/>
                </a:cubicBezTo>
                <a:cubicBezTo>
                  <a:pt x="6" y="119"/>
                  <a:pt x="6" y="119"/>
                  <a:pt x="6" y="119"/>
                </a:cubicBezTo>
                <a:cubicBezTo>
                  <a:pt x="3" y="119"/>
                  <a:pt x="0" y="117"/>
                  <a:pt x="0" y="113"/>
                </a:cubicBezTo>
                <a:cubicBezTo>
                  <a:pt x="0" y="113"/>
                  <a:pt x="0" y="113"/>
                  <a:pt x="0" y="113"/>
                </a:cubicBezTo>
                <a:cubicBezTo>
                  <a:pt x="0" y="26"/>
                  <a:pt x="0" y="26"/>
                  <a:pt x="0" y="26"/>
                </a:cubicBezTo>
                <a:cubicBezTo>
                  <a:pt x="0" y="23"/>
                  <a:pt x="3" y="21"/>
                  <a:pt x="6" y="21"/>
                </a:cubicBezTo>
                <a:cubicBezTo>
                  <a:pt x="6" y="21"/>
                  <a:pt x="6" y="21"/>
                  <a:pt x="6" y="21"/>
                </a:cubicBezTo>
                <a:cubicBezTo>
                  <a:pt x="10" y="21"/>
                  <a:pt x="10" y="21"/>
                  <a:pt x="10" y="21"/>
                </a:cubicBezTo>
                <a:close/>
                <a:moveTo>
                  <a:pt x="73" y="43"/>
                </a:moveTo>
                <a:cubicBezTo>
                  <a:pt x="73" y="43"/>
                  <a:pt x="73" y="43"/>
                  <a:pt x="73" y="43"/>
                </a:cubicBezTo>
                <a:cubicBezTo>
                  <a:pt x="79" y="43"/>
                  <a:pt x="83" y="45"/>
                  <a:pt x="87" y="49"/>
                </a:cubicBezTo>
                <a:cubicBezTo>
                  <a:pt x="90" y="52"/>
                  <a:pt x="92" y="57"/>
                  <a:pt x="92" y="62"/>
                </a:cubicBezTo>
                <a:cubicBezTo>
                  <a:pt x="92" y="73"/>
                  <a:pt x="84" y="81"/>
                  <a:pt x="73" y="81"/>
                </a:cubicBezTo>
                <a:cubicBezTo>
                  <a:pt x="63" y="81"/>
                  <a:pt x="54" y="73"/>
                  <a:pt x="54" y="62"/>
                </a:cubicBezTo>
                <a:cubicBezTo>
                  <a:pt x="54" y="52"/>
                  <a:pt x="63" y="43"/>
                  <a:pt x="73" y="43"/>
                </a:cubicBezTo>
                <a:close/>
                <a:moveTo>
                  <a:pt x="82" y="54"/>
                </a:moveTo>
                <a:cubicBezTo>
                  <a:pt x="82" y="54"/>
                  <a:pt x="82" y="54"/>
                  <a:pt x="82" y="54"/>
                </a:cubicBezTo>
                <a:cubicBezTo>
                  <a:pt x="80" y="51"/>
                  <a:pt x="77" y="50"/>
                  <a:pt x="73" y="50"/>
                </a:cubicBezTo>
                <a:cubicBezTo>
                  <a:pt x="67" y="50"/>
                  <a:pt x="61" y="56"/>
                  <a:pt x="61" y="62"/>
                </a:cubicBezTo>
                <a:cubicBezTo>
                  <a:pt x="61" y="69"/>
                  <a:pt x="67" y="74"/>
                  <a:pt x="73" y="74"/>
                </a:cubicBezTo>
                <a:cubicBezTo>
                  <a:pt x="80" y="74"/>
                  <a:pt x="86" y="69"/>
                  <a:pt x="86" y="62"/>
                </a:cubicBezTo>
                <a:cubicBezTo>
                  <a:pt x="86" y="59"/>
                  <a:pt x="84" y="56"/>
                  <a:pt x="82" y="54"/>
                </a:cubicBezTo>
                <a:cubicBezTo>
                  <a:pt x="82" y="54"/>
                  <a:pt x="82" y="54"/>
                  <a:pt x="82" y="54"/>
                </a:cubicBezTo>
                <a:close/>
                <a:moveTo>
                  <a:pt x="38" y="32"/>
                </a:moveTo>
                <a:cubicBezTo>
                  <a:pt x="38" y="32"/>
                  <a:pt x="38" y="32"/>
                  <a:pt x="38" y="32"/>
                </a:cubicBezTo>
                <a:cubicBezTo>
                  <a:pt x="11" y="32"/>
                  <a:pt x="11" y="32"/>
                  <a:pt x="11" y="32"/>
                </a:cubicBezTo>
                <a:cubicBezTo>
                  <a:pt x="11" y="108"/>
                  <a:pt x="11" y="108"/>
                  <a:pt x="11" y="108"/>
                </a:cubicBezTo>
                <a:cubicBezTo>
                  <a:pt x="136" y="108"/>
                  <a:pt x="136" y="108"/>
                  <a:pt x="136" y="108"/>
                </a:cubicBezTo>
                <a:cubicBezTo>
                  <a:pt x="136" y="32"/>
                  <a:pt x="136" y="32"/>
                  <a:pt x="136" y="32"/>
                </a:cubicBezTo>
                <a:cubicBezTo>
                  <a:pt x="109" y="32"/>
                  <a:pt x="109" y="32"/>
                  <a:pt x="109" y="32"/>
                </a:cubicBezTo>
                <a:cubicBezTo>
                  <a:pt x="109" y="32"/>
                  <a:pt x="109" y="32"/>
                  <a:pt x="109" y="32"/>
                </a:cubicBezTo>
                <a:cubicBezTo>
                  <a:pt x="106" y="32"/>
                  <a:pt x="104" y="31"/>
                  <a:pt x="103" y="28"/>
                </a:cubicBezTo>
                <a:cubicBezTo>
                  <a:pt x="97" y="12"/>
                  <a:pt x="97" y="12"/>
                  <a:pt x="97" y="12"/>
                </a:cubicBezTo>
                <a:cubicBezTo>
                  <a:pt x="50" y="12"/>
                  <a:pt x="50" y="12"/>
                  <a:pt x="50" y="12"/>
                </a:cubicBezTo>
                <a:cubicBezTo>
                  <a:pt x="44" y="28"/>
                  <a:pt x="44" y="28"/>
                  <a:pt x="44" y="28"/>
                </a:cubicBezTo>
                <a:cubicBezTo>
                  <a:pt x="43" y="30"/>
                  <a:pt x="41" y="32"/>
                  <a:pt x="38" y="32"/>
                </a:cubicBezTo>
                <a:close/>
                <a:moveTo>
                  <a:pt x="73" y="23"/>
                </a:moveTo>
                <a:cubicBezTo>
                  <a:pt x="73" y="23"/>
                  <a:pt x="73" y="23"/>
                  <a:pt x="73" y="23"/>
                </a:cubicBezTo>
                <a:cubicBezTo>
                  <a:pt x="95" y="23"/>
                  <a:pt x="112" y="41"/>
                  <a:pt x="112" y="62"/>
                </a:cubicBezTo>
                <a:cubicBezTo>
                  <a:pt x="112" y="84"/>
                  <a:pt x="95" y="101"/>
                  <a:pt x="73" y="101"/>
                </a:cubicBezTo>
                <a:cubicBezTo>
                  <a:pt x="52" y="101"/>
                  <a:pt x="34" y="84"/>
                  <a:pt x="34" y="62"/>
                </a:cubicBezTo>
                <a:cubicBezTo>
                  <a:pt x="34" y="41"/>
                  <a:pt x="52" y="23"/>
                  <a:pt x="73" y="23"/>
                </a:cubicBezTo>
                <a:close/>
                <a:moveTo>
                  <a:pt x="73" y="35"/>
                </a:moveTo>
                <a:cubicBezTo>
                  <a:pt x="73" y="35"/>
                  <a:pt x="73" y="35"/>
                  <a:pt x="73" y="35"/>
                </a:cubicBezTo>
                <a:cubicBezTo>
                  <a:pt x="58" y="35"/>
                  <a:pt x="46" y="47"/>
                  <a:pt x="46" y="62"/>
                </a:cubicBezTo>
                <a:cubicBezTo>
                  <a:pt x="46" y="77"/>
                  <a:pt x="58" y="90"/>
                  <a:pt x="73" y="90"/>
                </a:cubicBezTo>
                <a:cubicBezTo>
                  <a:pt x="89" y="90"/>
                  <a:pt x="101" y="77"/>
                  <a:pt x="101" y="62"/>
                </a:cubicBezTo>
                <a:cubicBezTo>
                  <a:pt x="101" y="47"/>
                  <a:pt x="89" y="35"/>
                  <a:pt x="73" y="3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srgbClr val="000000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35919" name="PA_任意多边形 79"/>
          <p:cNvSpPr>
            <a:spLocks noEditPoints="1"/>
          </p:cNvSpPr>
          <p:nvPr>
            <p:custDataLst>
              <p:tags r:id="rId19"/>
            </p:custDataLst>
          </p:nvPr>
        </p:nvSpPr>
        <p:spPr bwMode="auto">
          <a:xfrm flipH="1">
            <a:off x="4614334" y="3980392"/>
            <a:ext cx="520700" cy="431800"/>
          </a:xfrm>
          <a:custGeom>
            <a:avLst/>
            <a:gdLst>
              <a:gd name="T0" fmla="*/ 146 w 146"/>
              <a:gd name="T1" fmla="*/ 94 h 122"/>
              <a:gd name="T2" fmla="*/ 118 w 146"/>
              <a:gd name="T3" fmla="*/ 122 h 122"/>
              <a:gd name="T4" fmla="*/ 28 w 146"/>
              <a:gd name="T5" fmla="*/ 122 h 122"/>
              <a:gd name="T6" fmla="*/ 0 w 146"/>
              <a:gd name="T7" fmla="*/ 94 h 122"/>
              <a:gd name="T8" fmla="*/ 0 w 146"/>
              <a:gd name="T9" fmla="*/ 28 h 122"/>
              <a:gd name="T10" fmla="*/ 28 w 146"/>
              <a:gd name="T11" fmla="*/ 0 h 122"/>
              <a:gd name="T12" fmla="*/ 118 w 146"/>
              <a:gd name="T13" fmla="*/ 0 h 122"/>
              <a:gd name="T14" fmla="*/ 146 w 146"/>
              <a:gd name="T15" fmla="*/ 28 h 122"/>
              <a:gd name="T16" fmla="*/ 146 w 146"/>
              <a:gd name="T17" fmla="*/ 94 h 122"/>
              <a:gd name="T18" fmla="*/ 49 w 146"/>
              <a:gd name="T19" fmla="*/ 27 h 122"/>
              <a:gd name="T20" fmla="*/ 49 w 146"/>
              <a:gd name="T21" fmla="*/ 27 h 122"/>
              <a:gd name="T22" fmla="*/ 101 w 146"/>
              <a:gd name="T23" fmla="*/ 58 h 122"/>
              <a:gd name="T24" fmla="*/ 102 w 146"/>
              <a:gd name="T25" fmla="*/ 62 h 122"/>
              <a:gd name="T26" fmla="*/ 101 w 146"/>
              <a:gd name="T27" fmla="*/ 64 h 122"/>
              <a:gd name="T28" fmla="*/ 48 w 146"/>
              <a:gd name="T29" fmla="*/ 94 h 122"/>
              <a:gd name="T30" fmla="*/ 44 w 146"/>
              <a:gd name="T31" fmla="*/ 93 h 122"/>
              <a:gd name="T32" fmla="*/ 43 w 146"/>
              <a:gd name="T33" fmla="*/ 91 h 122"/>
              <a:gd name="T34" fmla="*/ 43 w 146"/>
              <a:gd name="T35" fmla="*/ 91 h 122"/>
              <a:gd name="T36" fmla="*/ 43 w 146"/>
              <a:gd name="T37" fmla="*/ 30 h 122"/>
              <a:gd name="T38" fmla="*/ 47 w 146"/>
              <a:gd name="T39" fmla="*/ 27 h 122"/>
              <a:gd name="T40" fmla="*/ 49 w 146"/>
              <a:gd name="T41" fmla="*/ 27 h 122"/>
              <a:gd name="T42" fmla="*/ 50 w 146"/>
              <a:gd name="T43" fmla="*/ 36 h 122"/>
              <a:gd name="T44" fmla="*/ 50 w 146"/>
              <a:gd name="T45" fmla="*/ 36 h 122"/>
              <a:gd name="T46" fmla="*/ 50 w 146"/>
              <a:gd name="T47" fmla="*/ 85 h 122"/>
              <a:gd name="T48" fmla="*/ 93 w 146"/>
              <a:gd name="T49" fmla="*/ 61 h 122"/>
              <a:gd name="T50" fmla="*/ 50 w 146"/>
              <a:gd name="T51" fmla="*/ 36 h 122"/>
              <a:gd name="T52" fmla="*/ 11 w 146"/>
              <a:gd name="T53" fmla="*/ 94 h 122"/>
              <a:gd name="T54" fmla="*/ 11 w 146"/>
              <a:gd name="T55" fmla="*/ 94 h 122"/>
              <a:gd name="T56" fmla="*/ 28 w 146"/>
              <a:gd name="T57" fmla="*/ 110 h 122"/>
              <a:gd name="T58" fmla="*/ 118 w 146"/>
              <a:gd name="T59" fmla="*/ 110 h 122"/>
              <a:gd name="T60" fmla="*/ 135 w 146"/>
              <a:gd name="T61" fmla="*/ 94 h 122"/>
              <a:gd name="T62" fmla="*/ 135 w 146"/>
              <a:gd name="T63" fmla="*/ 28 h 122"/>
              <a:gd name="T64" fmla="*/ 118 w 146"/>
              <a:gd name="T65" fmla="*/ 11 h 122"/>
              <a:gd name="T66" fmla="*/ 28 w 146"/>
              <a:gd name="T67" fmla="*/ 11 h 122"/>
              <a:gd name="T68" fmla="*/ 11 w 146"/>
              <a:gd name="T69" fmla="*/ 28 h 122"/>
              <a:gd name="T70" fmla="*/ 11 w 146"/>
              <a:gd name="T71" fmla="*/ 94 h 1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46" h="122">
                <a:moveTo>
                  <a:pt x="146" y="94"/>
                </a:moveTo>
                <a:cubicBezTo>
                  <a:pt x="146" y="109"/>
                  <a:pt x="133" y="122"/>
                  <a:pt x="118" y="122"/>
                </a:cubicBezTo>
                <a:cubicBezTo>
                  <a:pt x="28" y="122"/>
                  <a:pt x="28" y="122"/>
                  <a:pt x="28" y="122"/>
                </a:cubicBezTo>
                <a:cubicBezTo>
                  <a:pt x="13" y="122"/>
                  <a:pt x="0" y="109"/>
                  <a:pt x="0" y="94"/>
                </a:cubicBezTo>
                <a:cubicBezTo>
                  <a:pt x="0" y="28"/>
                  <a:pt x="0" y="28"/>
                  <a:pt x="0" y="28"/>
                </a:cubicBezTo>
                <a:cubicBezTo>
                  <a:pt x="0" y="12"/>
                  <a:pt x="13" y="0"/>
                  <a:pt x="28" y="0"/>
                </a:cubicBezTo>
                <a:cubicBezTo>
                  <a:pt x="118" y="0"/>
                  <a:pt x="118" y="0"/>
                  <a:pt x="118" y="0"/>
                </a:cubicBezTo>
                <a:cubicBezTo>
                  <a:pt x="133" y="0"/>
                  <a:pt x="146" y="12"/>
                  <a:pt x="146" y="28"/>
                </a:cubicBezTo>
                <a:cubicBezTo>
                  <a:pt x="146" y="94"/>
                  <a:pt x="146" y="94"/>
                  <a:pt x="146" y="94"/>
                </a:cubicBezTo>
                <a:close/>
                <a:moveTo>
                  <a:pt x="49" y="27"/>
                </a:moveTo>
                <a:cubicBezTo>
                  <a:pt x="49" y="27"/>
                  <a:pt x="49" y="27"/>
                  <a:pt x="49" y="27"/>
                </a:cubicBezTo>
                <a:cubicBezTo>
                  <a:pt x="66" y="38"/>
                  <a:pt x="84" y="48"/>
                  <a:pt x="101" y="58"/>
                </a:cubicBezTo>
                <a:cubicBezTo>
                  <a:pt x="103" y="59"/>
                  <a:pt x="103" y="61"/>
                  <a:pt x="102" y="62"/>
                </a:cubicBezTo>
                <a:cubicBezTo>
                  <a:pt x="102" y="63"/>
                  <a:pt x="102" y="63"/>
                  <a:pt x="101" y="64"/>
                </a:cubicBezTo>
                <a:cubicBezTo>
                  <a:pt x="84" y="74"/>
                  <a:pt x="66" y="84"/>
                  <a:pt x="48" y="94"/>
                </a:cubicBezTo>
                <a:cubicBezTo>
                  <a:pt x="47" y="95"/>
                  <a:pt x="45" y="94"/>
                  <a:pt x="44" y="93"/>
                </a:cubicBezTo>
                <a:cubicBezTo>
                  <a:pt x="44" y="92"/>
                  <a:pt x="43" y="92"/>
                  <a:pt x="43" y="91"/>
                </a:cubicBezTo>
                <a:cubicBezTo>
                  <a:pt x="43" y="91"/>
                  <a:pt x="43" y="91"/>
                  <a:pt x="43" y="91"/>
                </a:cubicBezTo>
                <a:cubicBezTo>
                  <a:pt x="43" y="71"/>
                  <a:pt x="43" y="51"/>
                  <a:pt x="43" y="30"/>
                </a:cubicBezTo>
                <a:cubicBezTo>
                  <a:pt x="43" y="28"/>
                  <a:pt x="45" y="27"/>
                  <a:pt x="47" y="27"/>
                </a:cubicBezTo>
                <a:cubicBezTo>
                  <a:pt x="47" y="27"/>
                  <a:pt x="48" y="27"/>
                  <a:pt x="49" y="27"/>
                </a:cubicBezTo>
                <a:close/>
                <a:moveTo>
                  <a:pt x="50" y="36"/>
                </a:moveTo>
                <a:cubicBezTo>
                  <a:pt x="50" y="36"/>
                  <a:pt x="50" y="36"/>
                  <a:pt x="50" y="36"/>
                </a:cubicBezTo>
                <a:cubicBezTo>
                  <a:pt x="50" y="53"/>
                  <a:pt x="50" y="69"/>
                  <a:pt x="50" y="85"/>
                </a:cubicBezTo>
                <a:cubicBezTo>
                  <a:pt x="64" y="77"/>
                  <a:pt x="78" y="69"/>
                  <a:pt x="93" y="61"/>
                </a:cubicBezTo>
                <a:cubicBezTo>
                  <a:pt x="78" y="53"/>
                  <a:pt x="64" y="44"/>
                  <a:pt x="50" y="36"/>
                </a:cubicBezTo>
                <a:close/>
                <a:moveTo>
                  <a:pt x="11" y="94"/>
                </a:moveTo>
                <a:cubicBezTo>
                  <a:pt x="11" y="94"/>
                  <a:pt x="11" y="94"/>
                  <a:pt x="11" y="94"/>
                </a:cubicBezTo>
                <a:cubicBezTo>
                  <a:pt x="11" y="103"/>
                  <a:pt x="19" y="110"/>
                  <a:pt x="28" y="110"/>
                </a:cubicBezTo>
                <a:cubicBezTo>
                  <a:pt x="118" y="110"/>
                  <a:pt x="118" y="110"/>
                  <a:pt x="118" y="110"/>
                </a:cubicBezTo>
                <a:cubicBezTo>
                  <a:pt x="127" y="110"/>
                  <a:pt x="135" y="103"/>
                  <a:pt x="135" y="94"/>
                </a:cubicBezTo>
                <a:cubicBezTo>
                  <a:pt x="135" y="28"/>
                  <a:pt x="135" y="28"/>
                  <a:pt x="135" y="28"/>
                </a:cubicBezTo>
                <a:cubicBezTo>
                  <a:pt x="135" y="18"/>
                  <a:pt x="127" y="11"/>
                  <a:pt x="118" y="11"/>
                </a:cubicBezTo>
                <a:cubicBezTo>
                  <a:pt x="28" y="11"/>
                  <a:pt x="28" y="11"/>
                  <a:pt x="28" y="11"/>
                </a:cubicBezTo>
                <a:cubicBezTo>
                  <a:pt x="19" y="11"/>
                  <a:pt x="11" y="18"/>
                  <a:pt x="11" y="28"/>
                </a:cubicBezTo>
                <a:cubicBezTo>
                  <a:pt x="11" y="94"/>
                  <a:pt x="11" y="94"/>
                  <a:pt x="11" y="9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srgbClr val="000000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35920" name="PA_任意多边形 80"/>
          <p:cNvSpPr>
            <a:spLocks noEditPoints="1"/>
          </p:cNvSpPr>
          <p:nvPr>
            <p:custDataLst>
              <p:tags r:id="rId20"/>
            </p:custDataLst>
          </p:nvPr>
        </p:nvSpPr>
        <p:spPr bwMode="auto">
          <a:xfrm flipH="1">
            <a:off x="2025651" y="3982510"/>
            <a:ext cx="520700" cy="427567"/>
          </a:xfrm>
          <a:custGeom>
            <a:avLst/>
            <a:gdLst>
              <a:gd name="T0" fmla="*/ 6 w 147"/>
              <a:gd name="T1" fmla="*/ 0 h 122"/>
              <a:gd name="T2" fmla="*/ 6 w 147"/>
              <a:gd name="T3" fmla="*/ 0 h 122"/>
              <a:gd name="T4" fmla="*/ 141 w 147"/>
              <a:gd name="T5" fmla="*/ 0 h 122"/>
              <a:gd name="T6" fmla="*/ 147 w 147"/>
              <a:gd name="T7" fmla="*/ 5 h 122"/>
              <a:gd name="T8" fmla="*/ 147 w 147"/>
              <a:gd name="T9" fmla="*/ 5 h 122"/>
              <a:gd name="T10" fmla="*/ 147 w 147"/>
              <a:gd name="T11" fmla="*/ 103 h 122"/>
              <a:gd name="T12" fmla="*/ 141 w 147"/>
              <a:gd name="T13" fmla="*/ 108 h 122"/>
              <a:gd name="T14" fmla="*/ 141 w 147"/>
              <a:gd name="T15" fmla="*/ 108 h 122"/>
              <a:gd name="T16" fmla="*/ 79 w 147"/>
              <a:gd name="T17" fmla="*/ 108 h 122"/>
              <a:gd name="T18" fmla="*/ 79 w 147"/>
              <a:gd name="T19" fmla="*/ 115 h 122"/>
              <a:gd name="T20" fmla="*/ 79 w 147"/>
              <a:gd name="T21" fmla="*/ 115 h 122"/>
              <a:gd name="T22" fmla="*/ 110 w 147"/>
              <a:gd name="T23" fmla="*/ 115 h 122"/>
              <a:gd name="T24" fmla="*/ 114 w 147"/>
              <a:gd name="T25" fmla="*/ 119 h 122"/>
              <a:gd name="T26" fmla="*/ 110 w 147"/>
              <a:gd name="T27" fmla="*/ 122 h 122"/>
              <a:gd name="T28" fmla="*/ 36 w 147"/>
              <a:gd name="T29" fmla="*/ 122 h 122"/>
              <a:gd name="T30" fmla="*/ 33 w 147"/>
              <a:gd name="T31" fmla="*/ 119 h 122"/>
              <a:gd name="T32" fmla="*/ 36 w 147"/>
              <a:gd name="T33" fmla="*/ 115 h 122"/>
              <a:gd name="T34" fmla="*/ 68 w 147"/>
              <a:gd name="T35" fmla="*/ 115 h 122"/>
              <a:gd name="T36" fmla="*/ 68 w 147"/>
              <a:gd name="T37" fmla="*/ 115 h 122"/>
              <a:gd name="T38" fmla="*/ 68 w 147"/>
              <a:gd name="T39" fmla="*/ 108 h 122"/>
              <a:gd name="T40" fmla="*/ 6 w 147"/>
              <a:gd name="T41" fmla="*/ 108 h 122"/>
              <a:gd name="T42" fmla="*/ 0 w 147"/>
              <a:gd name="T43" fmla="*/ 103 h 122"/>
              <a:gd name="T44" fmla="*/ 0 w 147"/>
              <a:gd name="T45" fmla="*/ 103 h 122"/>
              <a:gd name="T46" fmla="*/ 0 w 147"/>
              <a:gd name="T47" fmla="*/ 5 h 122"/>
              <a:gd name="T48" fmla="*/ 6 w 147"/>
              <a:gd name="T49" fmla="*/ 0 h 122"/>
              <a:gd name="T50" fmla="*/ 125 w 147"/>
              <a:gd name="T51" fmla="*/ 81 h 122"/>
              <a:gd name="T52" fmla="*/ 125 w 147"/>
              <a:gd name="T53" fmla="*/ 81 h 122"/>
              <a:gd name="T54" fmla="*/ 131 w 147"/>
              <a:gd name="T55" fmla="*/ 87 h 122"/>
              <a:gd name="T56" fmla="*/ 125 w 147"/>
              <a:gd name="T57" fmla="*/ 93 h 122"/>
              <a:gd name="T58" fmla="*/ 120 w 147"/>
              <a:gd name="T59" fmla="*/ 87 h 122"/>
              <a:gd name="T60" fmla="*/ 125 w 147"/>
              <a:gd name="T61" fmla="*/ 81 h 122"/>
              <a:gd name="T62" fmla="*/ 135 w 147"/>
              <a:gd name="T63" fmla="*/ 11 h 122"/>
              <a:gd name="T64" fmla="*/ 135 w 147"/>
              <a:gd name="T65" fmla="*/ 11 h 122"/>
              <a:gd name="T66" fmla="*/ 11 w 147"/>
              <a:gd name="T67" fmla="*/ 11 h 122"/>
              <a:gd name="T68" fmla="*/ 11 w 147"/>
              <a:gd name="T69" fmla="*/ 97 h 122"/>
              <a:gd name="T70" fmla="*/ 135 w 147"/>
              <a:gd name="T71" fmla="*/ 97 h 122"/>
              <a:gd name="T72" fmla="*/ 135 w 147"/>
              <a:gd name="T73" fmla="*/ 11 h 1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47" h="122">
                <a:moveTo>
                  <a:pt x="6" y="0"/>
                </a:moveTo>
                <a:cubicBezTo>
                  <a:pt x="6" y="0"/>
                  <a:pt x="6" y="0"/>
                  <a:pt x="6" y="0"/>
                </a:cubicBezTo>
                <a:cubicBezTo>
                  <a:pt x="141" y="0"/>
                  <a:pt x="141" y="0"/>
                  <a:pt x="141" y="0"/>
                </a:cubicBezTo>
                <a:cubicBezTo>
                  <a:pt x="144" y="0"/>
                  <a:pt x="147" y="2"/>
                  <a:pt x="147" y="5"/>
                </a:cubicBezTo>
                <a:cubicBezTo>
                  <a:pt x="147" y="5"/>
                  <a:pt x="147" y="5"/>
                  <a:pt x="147" y="5"/>
                </a:cubicBezTo>
                <a:cubicBezTo>
                  <a:pt x="147" y="103"/>
                  <a:pt x="147" y="103"/>
                  <a:pt x="147" y="103"/>
                </a:cubicBezTo>
                <a:cubicBezTo>
                  <a:pt x="147" y="106"/>
                  <a:pt x="144" y="108"/>
                  <a:pt x="141" y="108"/>
                </a:cubicBezTo>
                <a:cubicBezTo>
                  <a:pt x="141" y="108"/>
                  <a:pt x="141" y="108"/>
                  <a:pt x="141" y="108"/>
                </a:cubicBezTo>
                <a:cubicBezTo>
                  <a:pt x="79" y="108"/>
                  <a:pt x="79" y="108"/>
                  <a:pt x="79" y="108"/>
                </a:cubicBezTo>
                <a:cubicBezTo>
                  <a:pt x="79" y="115"/>
                  <a:pt x="79" y="115"/>
                  <a:pt x="79" y="115"/>
                </a:cubicBezTo>
                <a:cubicBezTo>
                  <a:pt x="79" y="115"/>
                  <a:pt x="79" y="115"/>
                  <a:pt x="79" y="115"/>
                </a:cubicBezTo>
                <a:cubicBezTo>
                  <a:pt x="110" y="115"/>
                  <a:pt x="110" y="115"/>
                  <a:pt x="110" y="115"/>
                </a:cubicBezTo>
                <a:cubicBezTo>
                  <a:pt x="112" y="115"/>
                  <a:pt x="114" y="117"/>
                  <a:pt x="114" y="119"/>
                </a:cubicBezTo>
                <a:cubicBezTo>
                  <a:pt x="114" y="120"/>
                  <a:pt x="112" y="122"/>
                  <a:pt x="110" y="122"/>
                </a:cubicBezTo>
                <a:cubicBezTo>
                  <a:pt x="36" y="122"/>
                  <a:pt x="36" y="122"/>
                  <a:pt x="36" y="122"/>
                </a:cubicBezTo>
                <a:cubicBezTo>
                  <a:pt x="35" y="122"/>
                  <a:pt x="33" y="120"/>
                  <a:pt x="33" y="119"/>
                </a:cubicBezTo>
                <a:cubicBezTo>
                  <a:pt x="33" y="117"/>
                  <a:pt x="35" y="115"/>
                  <a:pt x="36" y="115"/>
                </a:cubicBezTo>
                <a:cubicBezTo>
                  <a:pt x="68" y="115"/>
                  <a:pt x="68" y="115"/>
                  <a:pt x="68" y="115"/>
                </a:cubicBezTo>
                <a:cubicBezTo>
                  <a:pt x="68" y="115"/>
                  <a:pt x="68" y="115"/>
                  <a:pt x="68" y="115"/>
                </a:cubicBezTo>
                <a:cubicBezTo>
                  <a:pt x="68" y="108"/>
                  <a:pt x="68" y="108"/>
                  <a:pt x="68" y="108"/>
                </a:cubicBezTo>
                <a:cubicBezTo>
                  <a:pt x="6" y="108"/>
                  <a:pt x="6" y="108"/>
                  <a:pt x="6" y="108"/>
                </a:cubicBezTo>
                <a:cubicBezTo>
                  <a:pt x="2" y="108"/>
                  <a:pt x="0" y="106"/>
                  <a:pt x="0" y="103"/>
                </a:cubicBezTo>
                <a:cubicBezTo>
                  <a:pt x="0" y="103"/>
                  <a:pt x="0" y="103"/>
                  <a:pt x="0" y="103"/>
                </a:cubicBezTo>
                <a:cubicBezTo>
                  <a:pt x="0" y="5"/>
                  <a:pt x="0" y="5"/>
                  <a:pt x="0" y="5"/>
                </a:cubicBezTo>
                <a:cubicBezTo>
                  <a:pt x="0" y="2"/>
                  <a:pt x="2" y="0"/>
                  <a:pt x="6" y="0"/>
                </a:cubicBezTo>
                <a:close/>
                <a:moveTo>
                  <a:pt x="125" y="81"/>
                </a:moveTo>
                <a:cubicBezTo>
                  <a:pt x="125" y="81"/>
                  <a:pt x="125" y="81"/>
                  <a:pt x="125" y="81"/>
                </a:cubicBezTo>
                <a:cubicBezTo>
                  <a:pt x="129" y="81"/>
                  <a:pt x="131" y="84"/>
                  <a:pt x="131" y="87"/>
                </a:cubicBezTo>
                <a:cubicBezTo>
                  <a:pt x="131" y="90"/>
                  <a:pt x="129" y="93"/>
                  <a:pt x="125" y="93"/>
                </a:cubicBezTo>
                <a:cubicBezTo>
                  <a:pt x="122" y="93"/>
                  <a:pt x="120" y="90"/>
                  <a:pt x="120" y="87"/>
                </a:cubicBezTo>
                <a:cubicBezTo>
                  <a:pt x="120" y="84"/>
                  <a:pt x="122" y="81"/>
                  <a:pt x="125" y="81"/>
                </a:cubicBezTo>
                <a:close/>
                <a:moveTo>
                  <a:pt x="135" y="11"/>
                </a:moveTo>
                <a:cubicBezTo>
                  <a:pt x="135" y="11"/>
                  <a:pt x="135" y="11"/>
                  <a:pt x="135" y="11"/>
                </a:cubicBezTo>
                <a:cubicBezTo>
                  <a:pt x="11" y="11"/>
                  <a:pt x="11" y="11"/>
                  <a:pt x="11" y="11"/>
                </a:cubicBezTo>
                <a:cubicBezTo>
                  <a:pt x="11" y="40"/>
                  <a:pt x="11" y="68"/>
                  <a:pt x="11" y="97"/>
                </a:cubicBezTo>
                <a:cubicBezTo>
                  <a:pt x="53" y="97"/>
                  <a:pt x="94" y="97"/>
                  <a:pt x="135" y="97"/>
                </a:cubicBezTo>
                <a:cubicBezTo>
                  <a:pt x="135" y="68"/>
                  <a:pt x="135" y="40"/>
                  <a:pt x="135" y="1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srgbClr val="000000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35921" name="PA_任意多边形 81"/>
          <p:cNvSpPr>
            <a:spLocks noEditPoints="1"/>
          </p:cNvSpPr>
          <p:nvPr>
            <p:custDataLst>
              <p:tags r:id="rId21"/>
            </p:custDataLst>
          </p:nvPr>
        </p:nvSpPr>
        <p:spPr bwMode="auto">
          <a:xfrm flipH="1">
            <a:off x="9687985" y="3942292"/>
            <a:ext cx="359833" cy="508000"/>
          </a:xfrm>
          <a:custGeom>
            <a:avLst/>
            <a:gdLst>
              <a:gd name="T0" fmla="*/ 38 w 102"/>
              <a:gd name="T1" fmla="*/ 124 h 144"/>
              <a:gd name="T2" fmla="*/ 38 w 102"/>
              <a:gd name="T3" fmla="*/ 124 h 144"/>
              <a:gd name="T4" fmla="*/ 65 w 102"/>
              <a:gd name="T5" fmla="*/ 124 h 144"/>
              <a:gd name="T6" fmla="*/ 68 w 102"/>
              <a:gd name="T7" fmla="*/ 127 h 144"/>
              <a:gd name="T8" fmla="*/ 68 w 102"/>
              <a:gd name="T9" fmla="*/ 127 h 144"/>
              <a:gd name="T10" fmla="*/ 68 w 102"/>
              <a:gd name="T11" fmla="*/ 141 h 144"/>
              <a:gd name="T12" fmla="*/ 65 w 102"/>
              <a:gd name="T13" fmla="*/ 144 h 144"/>
              <a:gd name="T14" fmla="*/ 65 w 102"/>
              <a:gd name="T15" fmla="*/ 144 h 144"/>
              <a:gd name="T16" fmla="*/ 38 w 102"/>
              <a:gd name="T17" fmla="*/ 144 h 144"/>
              <a:gd name="T18" fmla="*/ 34 w 102"/>
              <a:gd name="T19" fmla="*/ 141 h 144"/>
              <a:gd name="T20" fmla="*/ 34 w 102"/>
              <a:gd name="T21" fmla="*/ 141 h 144"/>
              <a:gd name="T22" fmla="*/ 34 w 102"/>
              <a:gd name="T23" fmla="*/ 127 h 144"/>
              <a:gd name="T24" fmla="*/ 38 w 102"/>
              <a:gd name="T25" fmla="*/ 124 h 144"/>
              <a:gd name="T26" fmla="*/ 51 w 102"/>
              <a:gd name="T27" fmla="*/ 0 h 144"/>
              <a:gd name="T28" fmla="*/ 51 w 102"/>
              <a:gd name="T29" fmla="*/ 0 h 144"/>
              <a:gd name="T30" fmla="*/ 87 w 102"/>
              <a:gd name="T31" fmla="*/ 15 h 144"/>
              <a:gd name="T32" fmla="*/ 87 w 102"/>
              <a:gd name="T33" fmla="*/ 15 h 144"/>
              <a:gd name="T34" fmla="*/ 87 w 102"/>
              <a:gd name="T35" fmla="*/ 15 h 144"/>
              <a:gd name="T36" fmla="*/ 102 w 102"/>
              <a:gd name="T37" fmla="*/ 51 h 144"/>
              <a:gd name="T38" fmla="*/ 98 w 102"/>
              <a:gd name="T39" fmla="*/ 72 h 144"/>
              <a:gd name="T40" fmla="*/ 86 w 102"/>
              <a:gd name="T41" fmla="*/ 89 h 144"/>
              <a:gd name="T42" fmla="*/ 81 w 102"/>
              <a:gd name="T43" fmla="*/ 94 h 144"/>
              <a:gd name="T44" fmla="*/ 68 w 102"/>
              <a:gd name="T45" fmla="*/ 114 h 144"/>
              <a:gd name="T46" fmla="*/ 62 w 102"/>
              <a:gd name="T47" fmla="*/ 119 h 144"/>
              <a:gd name="T48" fmla="*/ 41 w 102"/>
              <a:gd name="T49" fmla="*/ 119 h 144"/>
              <a:gd name="T50" fmla="*/ 35 w 102"/>
              <a:gd name="T51" fmla="*/ 114 h 144"/>
              <a:gd name="T52" fmla="*/ 22 w 102"/>
              <a:gd name="T53" fmla="*/ 94 h 144"/>
              <a:gd name="T54" fmla="*/ 17 w 102"/>
              <a:gd name="T55" fmla="*/ 89 h 144"/>
              <a:gd name="T56" fmla="*/ 17 w 102"/>
              <a:gd name="T57" fmla="*/ 89 h 144"/>
              <a:gd name="T58" fmla="*/ 5 w 102"/>
              <a:gd name="T59" fmla="*/ 72 h 144"/>
              <a:gd name="T60" fmla="*/ 0 w 102"/>
              <a:gd name="T61" fmla="*/ 51 h 144"/>
              <a:gd name="T62" fmla="*/ 15 w 102"/>
              <a:gd name="T63" fmla="*/ 15 h 144"/>
              <a:gd name="T64" fmla="*/ 16 w 102"/>
              <a:gd name="T65" fmla="*/ 14 h 144"/>
              <a:gd name="T66" fmla="*/ 51 w 102"/>
              <a:gd name="T67" fmla="*/ 0 h 144"/>
              <a:gd name="T68" fmla="*/ 80 w 102"/>
              <a:gd name="T69" fmla="*/ 23 h 144"/>
              <a:gd name="T70" fmla="*/ 80 w 102"/>
              <a:gd name="T71" fmla="*/ 23 h 144"/>
              <a:gd name="T72" fmla="*/ 51 w 102"/>
              <a:gd name="T73" fmla="*/ 11 h 144"/>
              <a:gd name="T74" fmla="*/ 23 w 102"/>
              <a:gd name="T75" fmla="*/ 22 h 144"/>
              <a:gd name="T76" fmla="*/ 23 w 102"/>
              <a:gd name="T77" fmla="*/ 23 h 144"/>
              <a:gd name="T78" fmla="*/ 11 w 102"/>
              <a:gd name="T79" fmla="*/ 51 h 144"/>
              <a:gd name="T80" fmla="*/ 15 w 102"/>
              <a:gd name="T81" fmla="*/ 67 h 144"/>
              <a:gd name="T82" fmla="*/ 24 w 102"/>
              <a:gd name="T83" fmla="*/ 80 h 144"/>
              <a:gd name="T84" fmla="*/ 25 w 102"/>
              <a:gd name="T85" fmla="*/ 81 h 144"/>
              <a:gd name="T86" fmla="*/ 30 w 102"/>
              <a:gd name="T87" fmla="*/ 86 h 144"/>
              <a:gd name="T88" fmla="*/ 45 w 102"/>
              <a:gd name="T89" fmla="*/ 108 h 144"/>
              <a:gd name="T90" fmla="*/ 57 w 102"/>
              <a:gd name="T91" fmla="*/ 108 h 144"/>
              <a:gd name="T92" fmla="*/ 73 w 102"/>
              <a:gd name="T93" fmla="*/ 86 h 144"/>
              <a:gd name="T94" fmla="*/ 78 w 102"/>
              <a:gd name="T95" fmla="*/ 81 h 144"/>
              <a:gd name="T96" fmla="*/ 78 w 102"/>
              <a:gd name="T97" fmla="*/ 80 h 144"/>
              <a:gd name="T98" fmla="*/ 88 w 102"/>
              <a:gd name="T99" fmla="*/ 67 h 144"/>
              <a:gd name="T100" fmla="*/ 91 w 102"/>
              <a:gd name="T101" fmla="*/ 51 h 144"/>
              <a:gd name="T102" fmla="*/ 80 w 102"/>
              <a:gd name="T103" fmla="*/ 23 h 144"/>
              <a:gd name="T104" fmla="*/ 62 w 102"/>
              <a:gd name="T105" fmla="*/ 131 h 144"/>
              <a:gd name="T106" fmla="*/ 62 w 102"/>
              <a:gd name="T107" fmla="*/ 131 h 144"/>
              <a:gd name="T108" fmla="*/ 41 w 102"/>
              <a:gd name="T109" fmla="*/ 131 h 144"/>
              <a:gd name="T110" fmla="*/ 41 w 102"/>
              <a:gd name="T111" fmla="*/ 138 h 144"/>
              <a:gd name="T112" fmla="*/ 62 w 102"/>
              <a:gd name="T113" fmla="*/ 138 h 144"/>
              <a:gd name="T114" fmla="*/ 62 w 102"/>
              <a:gd name="T115" fmla="*/ 131 h 1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02" h="144">
                <a:moveTo>
                  <a:pt x="38" y="124"/>
                </a:moveTo>
                <a:cubicBezTo>
                  <a:pt x="38" y="124"/>
                  <a:pt x="38" y="124"/>
                  <a:pt x="38" y="124"/>
                </a:cubicBezTo>
                <a:cubicBezTo>
                  <a:pt x="65" y="124"/>
                  <a:pt x="65" y="124"/>
                  <a:pt x="65" y="124"/>
                </a:cubicBezTo>
                <a:cubicBezTo>
                  <a:pt x="67" y="124"/>
                  <a:pt x="68" y="125"/>
                  <a:pt x="68" y="127"/>
                </a:cubicBezTo>
                <a:cubicBezTo>
                  <a:pt x="68" y="127"/>
                  <a:pt x="68" y="127"/>
                  <a:pt x="68" y="127"/>
                </a:cubicBezTo>
                <a:cubicBezTo>
                  <a:pt x="68" y="141"/>
                  <a:pt x="68" y="141"/>
                  <a:pt x="68" y="141"/>
                </a:cubicBezTo>
                <a:cubicBezTo>
                  <a:pt x="68" y="143"/>
                  <a:pt x="67" y="144"/>
                  <a:pt x="65" y="144"/>
                </a:cubicBezTo>
                <a:cubicBezTo>
                  <a:pt x="65" y="144"/>
                  <a:pt x="65" y="144"/>
                  <a:pt x="65" y="144"/>
                </a:cubicBezTo>
                <a:cubicBezTo>
                  <a:pt x="38" y="144"/>
                  <a:pt x="38" y="144"/>
                  <a:pt x="38" y="144"/>
                </a:cubicBezTo>
                <a:cubicBezTo>
                  <a:pt x="36" y="144"/>
                  <a:pt x="34" y="143"/>
                  <a:pt x="34" y="141"/>
                </a:cubicBezTo>
                <a:cubicBezTo>
                  <a:pt x="34" y="141"/>
                  <a:pt x="34" y="141"/>
                  <a:pt x="34" y="141"/>
                </a:cubicBezTo>
                <a:cubicBezTo>
                  <a:pt x="34" y="127"/>
                  <a:pt x="34" y="127"/>
                  <a:pt x="34" y="127"/>
                </a:cubicBezTo>
                <a:cubicBezTo>
                  <a:pt x="34" y="125"/>
                  <a:pt x="36" y="124"/>
                  <a:pt x="38" y="124"/>
                </a:cubicBezTo>
                <a:close/>
                <a:moveTo>
                  <a:pt x="51" y="0"/>
                </a:moveTo>
                <a:cubicBezTo>
                  <a:pt x="51" y="0"/>
                  <a:pt x="51" y="0"/>
                  <a:pt x="51" y="0"/>
                </a:cubicBezTo>
                <a:cubicBezTo>
                  <a:pt x="65" y="0"/>
                  <a:pt x="78" y="5"/>
                  <a:pt x="87" y="15"/>
                </a:cubicBezTo>
                <a:cubicBezTo>
                  <a:pt x="87" y="15"/>
                  <a:pt x="87" y="15"/>
                  <a:pt x="87" y="15"/>
                </a:cubicBezTo>
                <a:cubicBezTo>
                  <a:pt x="87" y="15"/>
                  <a:pt x="87" y="15"/>
                  <a:pt x="87" y="15"/>
                </a:cubicBezTo>
                <a:cubicBezTo>
                  <a:pt x="97" y="24"/>
                  <a:pt x="102" y="37"/>
                  <a:pt x="102" y="51"/>
                </a:cubicBezTo>
                <a:cubicBezTo>
                  <a:pt x="102" y="58"/>
                  <a:pt x="101" y="65"/>
                  <a:pt x="98" y="72"/>
                </a:cubicBezTo>
                <a:cubicBezTo>
                  <a:pt x="95" y="78"/>
                  <a:pt x="91" y="84"/>
                  <a:pt x="86" y="89"/>
                </a:cubicBezTo>
                <a:cubicBezTo>
                  <a:pt x="85" y="90"/>
                  <a:pt x="82" y="92"/>
                  <a:pt x="81" y="94"/>
                </a:cubicBezTo>
                <a:cubicBezTo>
                  <a:pt x="73" y="101"/>
                  <a:pt x="69" y="105"/>
                  <a:pt x="68" y="114"/>
                </a:cubicBezTo>
                <a:cubicBezTo>
                  <a:pt x="67" y="117"/>
                  <a:pt x="65" y="119"/>
                  <a:pt x="62" y="119"/>
                </a:cubicBezTo>
                <a:cubicBezTo>
                  <a:pt x="41" y="119"/>
                  <a:pt x="41" y="119"/>
                  <a:pt x="41" y="119"/>
                </a:cubicBezTo>
                <a:cubicBezTo>
                  <a:pt x="38" y="119"/>
                  <a:pt x="35" y="117"/>
                  <a:pt x="35" y="114"/>
                </a:cubicBezTo>
                <a:cubicBezTo>
                  <a:pt x="34" y="105"/>
                  <a:pt x="30" y="101"/>
                  <a:pt x="22" y="94"/>
                </a:cubicBezTo>
                <a:cubicBezTo>
                  <a:pt x="20" y="92"/>
                  <a:pt x="18" y="90"/>
                  <a:pt x="17" y="89"/>
                </a:cubicBezTo>
                <a:cubicBezTo>
                  <a:pt x="17" y="89"/>
                  <a:pt x="17" y="89"/>
                  <a:pt x="17" y="89"/>
                </a:cubicBezTo>
                <a:cubicBezTo>
                  <a:pt x="12" y="84"/>
                  <a:pt x="7" y="78"/>
                  <a:pt x="5" y="72"/>
                </a:cubicBezTo>
                <a:cubicBezTo>
                  <a:pt x="2" y="65"/>
                  <a:pt x="0" y="58"/>
                  <a:pt x="0" y="51"/>
                </a:cubicBezTo>
                <a:cubicBezTo>
                  <a:pt x="0" y="37"/>
                  <a:pt x="6" y="24"/>
                  <a:pt x="15" y="15"/>
                </a:cubicBezTo>
                <a:cubicBezTo>
                  <a:pt x="16" y="14"/>
                  <a:pt x="16" y="14"/>
                  <a:pt x="16" y="14"/>
                </a:cubicBezTo>
                <a:cubicBezTo>
                  <a:pt x="25" y="5"/>
                  <a:pt x="37" y="0"/>
                  <a:pt x="51" y="0"/>
                </a:cubicBezTo>
                <a:close/>
                <a:moveTo>
                  <a:pt x="80" y="23"/>
                </a:moveTo>
                <a:cubicBezTo>
                  <a:pt x="80" y="23"/>
                  <a:pt x="80" y="23"/>
                  <a:pt x="80" y="23"/>
                </a:cubicBezTo>
                <a:cubicBezTo>
                  <a:pt x="72" y="15"/>
                  <a:pt x="62" y="11"/>
                  <a:pt x="51" y="11"/>
                </a:cubicBezTo>
                <a:cubicBezTo>
                  <a:pt x="40" y="11"/>
                  <a:pt x="31" y="15"/>
                  <a:pt x="23" y="22"/>
                </a:cubicBezTo>
                <a:cubicBezTo>
                  <a:pt x="23" y="23"/>
                  <a:pt x="23" y="23"/>
                  <a:pt x="23" y="23"/>
                </a:cubicBezTo>
                <a:cubicBezTo>
                  <a:pt x="16" y="30"/>
                  <a:pt x="11" y="40"/>
                  <a:pt x="11" y="51"/>
                </a:cubicBezTo>
                <a:cubicBezTo>
                  <a:pt x="11" y="57"/>
                  <a:pt x="13" y="62"/>
                  <a:pt x="15" y="67"/>
                </a:cubicBezTo>
                <a:cubicBezTo>
                  <a:pt x="17" y="72"/>
                  <a:pt x="20" y="77"/>
                  <a:pt x="24" y="80"/>
                </a:cubicBezTo>
                <a:cubicBezTo>
                  <a:pt x="25" y="81"/>
                  <a:pt x="25" y="81"/>
                  <a:pt x="25" y="81"/>
                </a:cubicBezTo>
                <a:cubicBezTo>
                  <a:pt x="27" y="83"/>
                  <a:pt x="29" y="84"/>
                  <a:pt x="30" y="86"/>
                </a:cubicBezTo>
                <a:cubicBezTo>
                  <a:pt x="38" y="93"/>
                  <a:pt x="43" y="98"/>
                  <a:pt x="45" y="108"/>
                </a:cubicBezTo>
                <a:cubicBezTo>
                  <a:pt x="57" y="108"/>
                  <a:pt x="57" y="108"/>
                  <a:pt x="57" y="108"/>
                </a:cubicBezTo>
                <a:cubicBezTo>
                  <a:pt x="60" y="98"/>
                  <a:pt x="65" y="93"/>
                  <a:pt x="73" y="86"/>
                </a:cubicBezTo>
                <a:cubicBezTo>
                  <a:pt x="74" y="84"/>
                  <a:pt x="75" y="83"/>
                  <a:pt x="78" y="81"/>
                </a:cubicBezTo>
                <a:cubicBezTo>
                  <a:pt x="78" y="80"/>
                  <a:pt x="78" y="80"/>
                  <a:pt x="78" y="80"/>
                </a:cubicBezTo>
                <a:cubicBezTo>
                  <a:pt x="82" y="77"/>
                  <a:pt x="85" y="72"/>
                  <a:pt x="88" y="67"/>
                </a:cubicBezTo>
                <a:cubicBezTo>
                  <a:pt x="90" y="62"/>
                  <a:pt x="91" y="57"/>
                  <a:pt x="91" y="51"/>
                </a:cubicBezTo>
                <a:cubicBezTo>
                  <a:pt x="91" y="40"/>
                  <a:pt x="87" y="30"/>
                  <a:pt x="80" y="23"/>
                </a:cubicBezTo>
                <a:close/>
                <a:moveTo>
                  <a:pt x="62" y="131"/>
                </a:moveTo>
                <a:cubicBezTo>
                  <a:pt x="62" y="131"/>
                  <a:pt x="62" y="131"/>
                  <a:pt x="62" y="131"/>
                </a:cubicBezTo>
                <a:cubicBezTo>
                  <a:pt x="41" y="131"/>
                  <a:pt x="41" y="131"/>
                  <a:pt x="41" y="131"/>
                </a:cubicBezTo>
                <a:cubicBezTo>
                  <a:pt x="41" y="138"/>
                  <a:pt x="41" y="138"/>
                  <a:pt x="41" y="138"/>
                </a:cubicBezTo>
                <a:cubicBezTo>
                  <a:pt x="62" y="138"/>
                  <a:pt x="62" y="138"/>
                  <a:pt x="62" y="138"/>
                </a:cubicBezTo>
                <a:cubicBezTo>
                  <a:pt x="62" y="131"/>
                  <a:pt x="62" y="131"/>
                  <a:pt x="62" y="13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srgbClr val="000000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32" name="PA_文本框 42"/>
          <p:cNvSpPr txBox="1">
            <a:spLocks noChangeArrowheads="1"/>
          </p:cNvSpPr>
          <p:nvPr>
            <p:custDataLst>
              <p:tags r:id="rId22"/>
            </p:custDataLst>
          </p:nvPr>
        </p:nvSpPr>
        <p:spPr bwMode="auto">
          <a:xfrm>
            <a:off x="1103446" y="429616"/>
            <a:ext cx="4057906" cy="379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867" b="1" dirty="0">
                <a:latin typeface="Arial" charset="0"/>
                <a:ea typeface="宋体" pitchFamily="2" charset="-122"/>
              </a:rPr>
              <a:t>WRITE YOUR GREAT TITLE HERE</a:t>
            </a:r>
          </a:p>
        </p:txBody>
      </p:sp>
      <p:sp>
        <p:nvSpPr>
          <p:cNvPr id="33" name="PA_文本框 43"/>
          <p:cNvSpPr txBox="1">
            <a:spLocks noChangeArrowheads="1"/>
          </p:cNvSpPr>
          <p:nvPr>
            <p:custDataLst>
              <p:tags r:id="rId23"/>
            </p:custDataLst>
          </p:nvPr>
        </p:nvSpPr>
        <p:spPr bwMode="auto">
          <a:xfrm>
            <a:off x="1103445" y="707073"/>
            <a:ext cx="2560316" cy="256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067" dirty="0">
                <a:solidFill>
                  <a:srgbClr val="808080"/>
                </a:solidFill>
                <a:latin typeface="Arial" charset="0"/>
                <a:ea typeface="宋体" pitchFamily="2" charset="-122"/>
              </a:rPr>
              <a:t>This is a good space for a short subtitle</a:t>
            </a:r>
          </a:p>
        </p:txBody>
      </p:sp>
      <p:pic>
        <p:nvPicPr>
          <p:cNvPr id="46" name="图片 45">
            <a:extLst>
              <a:ext uri="{FF2B5EF4-FFF2-40B4-BE49-F238E27FC236}">
                <a16:creationId xmlns:a16="http://schemas.microsoft.com/office/drawing/2014/main" id="{85FA2096-F7E1-42E5-8A92-0E7566116DA4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147" y="146919"/>
            <a:ext cx="858297" cy="945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703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circle/>
      </p:transition>
    </mc:Choice>
    <mc:Fallback xmlns="">
      <p:transition spd="slow" advClick="0" advTm="0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#ppt_h/2*((1.5-1.5*$)^3-(1.5-1.5*$)^2)*8/9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#ppt_h/2*((1.5-1.5*$)^3-(1.5-1.5*$)^2)*8/9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#ppt_h/2*((1.5-1.5*$)^3-(1.5-1.5*$)^2)*8/9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#ppt_h/2*((1.5-1.5*$)^3-(1.5-1.5*$)^2)*8/9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#ppt_h/2*((1.5-1.5*$)^3-(1.5-1.5*$)^2)*8/9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#ppt_h/2*((1.5-1.5*$)^3-(1.5-1.5*$)^2)*8/9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#ppt_h/2*((1.5-1.5*$)^3-(1.5-1.5*$)^2)*8/9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#ppt_h/2*((1.5-1.5*$)^3-(1.5-1.5*$)^2)*8/9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#ppt_h/2*((1.5-1.5*$)^3-(1.5-1.5*$)^2)*8/9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#ppt_h/2*((1.5-1.5*$)^3-(1.5-1.5*$)^2)*8/9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#ppt_h/2*((1.5-1.5*$)^3-(1.5-1.5*$)^2)*8/9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5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#ppt_h/2*((1.5-1.5*$)^3-(1.5-1.5*$)^2)*8/9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5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#ppt_h/2*((1.5-1.5*$)^3-(1.5-1.5*$)^2)*8/9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5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#ppt_h/2*((1.5-1.5*$)^3-(1.5-1.5*$)^2)*8/9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#ppt_h/2*((1.5-1.5*$)^3-(1.5-1.5*$)^2)*8/9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#ppt_h/2*((1.5-1.5*$)^3-(1.5-1.5*$)^2)*8/9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#ppt_h/2*((1.5-1.5*$)^3-(1.5-1.5*$)^2)*8/9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#ppt_h/2*((1.5-1.5*$)^3-(1.5-1.5*$)^2)*8/9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#ppt_h/2*((1.5-1.5*$)^3-(1.5-1.5*$)^2)*8/9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8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#ppt_h/2*((1.5-1.5*$)^3-(1.5-1.5*$)^2)*8/9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8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#ppt_h/2*((1.5-1.5*$)^3-(1.5-1.5*$)^2)*8/9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9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#ppt_h/2*((1.5-1.5*$)^3-(1.5-1.5*$)^2)*8/9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9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#ppt_h/2*((1.5-1.5*$)^3-(1.5-1.5*$)^2)*8/9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900" grpId="0" animBg="1"/>
      <p:bldP spid="35902" grpId="0" animBg="1"/>
      <p:bldP spid="35903" grpId="0" animBg="1"/>
      <p:bldP spid="35904" grpId="0" animBg="1"/>
      <p:bldP spid="35905" grpId="0" animBg="1"/>
      <p:bldP spid="35906" grpId="0" animBg="1"/>
      <p:bldP spid="35907" grpId="0" animBg="1"/>
      <p:bldP spid="35908" grpId="0" animBg="1"/>
      <p:bldP spid="35909" grpId="0" animBg="1"/>
      <p:bldP spid="35910" grpId="0"/>
      <p:bldP spid="35911" grpId="0"/>
      <p:bldP spid="35912" grpId="0"/>
      <p:bldP spid="35913" grpId="0"/>
      <p:bldP spid="35914" grpId="0"/>
      <p:bldP spid="35915" grpId="0"/>
      <p:bldP spid="35916" grpId="0"/>
      <p:bldP spid="35917" grpId="0"/>
      <p:bldP spid="35918" grpId="0" animBg="1"/>
      <p:bldP spid="35919" grpId="0" animBg="1"/>
      <p:bldP spid="35920" grpId="0" animBg="1"/>
      <p:bldP spid="35921" grpId="0" animBg="1"/>
      <p:bldP spid="32" grpId="0"/>
      <p:bldP spid="3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17" name="PA_组合 9"/>
          <p:cNvGrpSpPr/>
          <p:nvPr>
            <p:custDataLst>
              <p:tags r:id="rId1"/>
            </p:custDataLst>
          </p:nvPr>
        </p:nvGrpSpPr>
        <p:grpSpPr bwMode="auto">
          <a:xfrm>
            <a:off x="1600201" y="2621493"/>
            <a:ext cx="579967" cy="1428751"/>
            <a:chOff x="0" y="0"/>
            <a:chExt cx="274" cy="675"/>
          </a:xfrm>
          <a:solidFill>
            <a:srgbClr val="C09CC2"/>
          </a:solidFill>
        </p:grpSpPr>
        <p:sp>
          <p:nvSpPr>
            <p:cNvPr id="17418" name="Freeform 10"/>
            <p:cNvSpPr/>
            <p:nvPr/>
          </p:nvSpPr>
          <p:spPr bwMode="auto">
            <a:xfrm>
              <a:off x="0" y="134"/>
              <a:ext cx="274" cy="541"/>
            </a:xfrm>
            <a:custGeom>
              <a:avLst/>
              <a:gdLst>
                <a:gd name="T0" fmla="*/ 115 w 116"/>
                <a:gd name="T1" fmla="*/ 82 h 229"/>
                <a:gd name="T2" fmla="*/ 115 w 116"/>
                <a:gd name="T3" fmla="*/ 37 h 229"/>
                <a:gd name="T4" fmla="*/ 115 w 116"/>
                <a:gd name="T5" fmla="*/ 15 h 229"/>
                <a:gd name="T6" fmla="*/ 97 w 116"/>
                <a:gd name="T7" fmla="*/ 0 h 229"/>
                <a:gd name="T8" fmla="*/ 63 w 116"/>
                <a:gd name="T9" fmla="*/ 0 h 229"/>
                <a:gd name="T10" fmla="*/ 26 w 116"/>
                <a:gd name="T11" fmla="*/ 0 h 229"/>
                <a:gd name="T12" fmla="*/ 9 w 116"/>
                <a:gd name="T13" fmla="*/ 5 h 229"/>
                <a:gd name="T14" fmla="*/ 2 w 116"/>
                <a:gd name="T15" fmla="*/ 38 h 229"/>
                <a:gd name="T16" fmla="*/ 2 w 116"/>
                <a:gd name="T17" fmla="*/ 83 h 229"/>
                <a:gd name="T18" fmla="*/ 12 w 116"/>
                <a:gd name="T19" fmla="*/ 113 h 229"/>
                <a:gd name="T20" fmla="*/ 23 w 116"/>
                <a:gd name="T21" fmla="*/ 93 h 229"/>
                <a:gd name="T22" fmla="*/ 23 w 116"/>
                <a:gd name="T23" fmla="*/ 62 h 229"/>
                <a:gd name="T24" fmla="*/ 24 w 116"/>
                <a:gd name="T25" fmla="*/ 50 h 229"/>
                <a:gd name="T26" fmla="*/ 26 w 116"/>
                <a:gd name="T27" fmla="*/ 61 h 229"/>
                <a:gd name="T28" fmla="*/ 26 w 116"/>
                <a:gd name="T29" fmla="*/ 213 h 229"/>
                <a:gd name="T30" fmla="*/ 41 w 116"/>
                <a:gd name="T31" fmla="*/ 228 h 229"/>
                <a:gd name="T32" fmla="*/ 57 w 116"/>
                <a:gd name="T33" fmla="*/ 214 h 229"/>
                <a:gd name="T34" fmla="*/ 57 w 116"/>
                <a:gd name="T35" fmla="*/ 153 h 229"/>
                <a:gd name="T36" fmla="*/ 59 w 116"/>
                <a:gd name="T37" fmla="*/ 142 h 229"/>
                <a:gd name="T38" fmla="*/ 61 w 116"/>
                <a:gd name="T39" fmla="*/ 153 h 229"/>
                <a:gd name="T40" fmla="*/ 61 w 116"/>
                <a:gd name="T41" fmla="*/ 214 h 229"/>
                <a:gd name="T42" fmla="*/ 77 w 116"/>
                <a:gd name="T43" fmla="*/ 229 h 229"/>
                <a:gd name="T44" fmla="*/ 91 w 116"/>
                <a:gd name="T45" fmla="*/ 215 h 229"/>
                <a:gd name="T46" fmla="*/ 91 w 116"/>
                <a:gd name="T47" fmla="*/ 61 h 229"/>
                <a:gd name="T48" fmla="*/ 93 w 116"/>
                <a:gd name="T49" fmla="*/ 49 h 229"/>
                <a:gd name="T50" fmla="*/ 94 w 116"/>
                <a:gd name="T51" fmla="*/ 58 h 229"/>
                <a:gd name="T52" fmla="*/ 94 w 116"/>
                <a:gd name="T53" fmla="*/ 87 h 229"/>
                <a:gd name="T54" fmla="*/ 105 w 116"/>
                <a:gd name="T55" fmla="*/ 111 h 229"/>
                <a:gd name="T56" fmla="*/ 115 w 116"/>
                <a:gd name="T57" fmla="*/ 82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16" h="229">
                  <a:moveTo>
                    <a:pt x="115" y="82"/>
                  </a:moveTo>
                  <a:cubicBezTo>
                    <a:pt x="115" y="67"/>
                    <a:pt x="115" y="52"/>
                    <a:pt x="115" y="37"/>
                  </a:cubicBezTo>
                  <a:cubicBezTo>
                    <a:pt x="115" y="23"/>
                    <a:pt x="116" y="24"/>
                    <a:pt x="115" y="15"/>
                  </a:cubicBezTo>
                  <a:cubicBezTo>
                    <a:pt x="111" y="4"/>
                    <a:pt x="104" y="0"/>
                    <a:pt x="97" y="0"/>
                  </a:cubicBezTo>
                  <a:cubicBezTo>
                    <a:pt x="81" y="0"/>
                    <a:pt x="75" y="0"/>
                    <a:pt x="63" y="0"/>
                  </a:cubicBezTo>
                  <a:cubicBezTo>
                    <a:pt x="48" y="0"/>
                    <a:pt x="41" y="0"/>
                    <a:pt x="26" y="0"/>
                  </a:cubicBezTo>
                  <a:cubicBezTo>
                    <a:pt x="19" y="0"/>
                    <a:pt x="14" y="0"/>
                    <a:pt x="9" y="5"/>
                  </a:cubicBezTo>
                  <a:cubicBezTo>
                    <a:pt x="1" y="13"/>
                    <a:pt x="2" y="14"/>
                    <a:pt x="2" y="38"/>
                  </a:cubicBezTo>
                  <a:cubicBezTo>
                    <a:pt x="2" y="49"/>
                    <a:pt x="2" y="70"/>
                    <a:pt x="2" y="83"/>
                  </a:cubicBezTo>
                  <a:cubicBezTo>
                    <a:pt x="2" y="95"/>
                    <a:pt x="0" y="113"/>
                    <a:pt x="12" y="113"/>
                  </a:cubicBezTo>
                  <a:cubicBezTo>
                    <a:pt x="23" y="113"/>
                    <a:pt x="23" y="105"/>
                    <a:pt x="23" y="93"/>
                  </a:cubicBezTo>
                  <a:cubicBezTo>
                    <a:pt x="23" y="76"/>
                    <a:pt x="23" y="72"/>
                    <a:pt x="23" y="62"/>
                  </a:cubicBezTo>
                  <a:cubicBezTo>
                    <a:pt x="23" y="51"/>
                    <a:pt x="22" y="50"/>
                    <a:pt x="24" y="50"/>
                  </a:cubicBezTo>
                  <a:cubicBezTo>
                    <a:pt x="26" y="50"/>
                    <a:pt x="26" y="50"/>
                    <a:pt x="26" y="61"/>
                  </a:cubicBezTo>
                  <a:cubicBezTo>
                    <a:pt x="26" y="72"/>
                    <a:pt x="26" y="204"/>
                    <a:pt x="26" y="213"/>
                  </a:cubicBezTo>
                  <a:cubicBezTo>
                    <a:pt x="26" y="220"/>
                    <a:pt x="30" y="228"/>
                    <a:pt x="41" y="228"/>
                  </a:cubicBezTo>
                  <a:cubicBezTo>
                    <a:pt x="52" y="228"/>
                    <a:pt x="57" y="222"/>
                    <a:pt x="57" y="214"/>
                  </a:cubicBezTo>
                  <a:cubicBezTo>
                    <a:pt x="57" y="201"/>
                    <a:pt x="57" y="160"/>
                    <a:pt x="57" y="153"/>
                  </a:cubicBezTo>
                  <a:cubicBezTo>
                    <a:pt x="57" y="146"/>
                    <a:pt x="57" y="142"/>
                    <a:pt x="59" y="142"/>
                  </a:cubicBezTo>
                  <a:cubicBezTo>
                    <a:pt x="61" y="142"/>
                    <a:pt x="61" y="146"/>
                    <a:pt x="61" y="153"/>
                  </a:cubicBezTo>
                  <a:cubicBezTo>
                    <a:pt x="61" y="160"/>
                    <a:pt x="61" y="201"/>
                    <a:pt x="61" y="214"/>
                  </a:cubicBezTo>
                  <a:cubicBezTo>
                    <a:pt x="61" y="219"/>
                    <a:pt x="66" y="229"/>
                    <a:pt x="77" y="229"/>
                  </a:cubicBezTo>
                  <a:cubicBezTo>
                    <a:pt x="84" y="229"/>
                    <a:pt x="91" y="220"/>
                    <a:pt x="91" y="215"/>
                  </a:cubicBezTo>
                  <a:cubicBezTo>
                    <a:pt x="91" y="185"/>
                    <a:pt x="91" y="70"/>
                    <a:pt x="91" y="61"/>
                  </a:cubicBezTo>
                  <a:cubicBezTo>
                    <a:pt x="91" y="56"/>
                    <a:pt x="91" y="49"/>
                    <a:pt x="93" y="49"/>
                  </a:cubicBezTo>
                  <a:cubicBezTo>
                    <a:pt x="94" y="49"/>
                    <a:pt x="94" y="51"/>
                    <a:pt x="94" y="58"/>
                  </a:cubicBezTo>
                  <a:cubicBezTo>
                    <a:pt x="94" y="67"/>
                    <a:pt x="94" y="75"/>
                    <a:pt x="94" y="87"/>
                  </a:cubicBezTo>
                  <a:cubicBezTo>
                    <a:pt x="94" y="106"/>
                    <a:pt x="97" y="111"/>
                    <a:pt x="105" y="111"/>
                  </a:cubicBezTo>
                  <a:cubicBezTo>
                    <a:pt x="116" y="111"/>
                    <a:pt x="115" y="92"/>
                    <a:pt x="115" y="8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rgbClr val="000000"/>
                </a:solidFill>
                <a:latin typeface="Arial" charset="0"/>
                <a:ea typeface="宋体" pitchFamily="2" charset="-122"/>
              </a:endParaRPr>
            </a:p>
          </p:txBody>
        </p:sp>
        <p:sp>
          <p:nvSpPr>
            <p:cNvPr id="17419" name="Oval 11"/>
            <p:cNvSpPr>
              <a:spLocks noChangeArrowheads="1"/>
            </p:cNvSpPr>
            <p:nvPr/>
          </p:nvSpPr>
          <p:spPr bwMode="auto">
            <a:xfrm>
              <a:off x="82" y="0"/>
              <a:ext cx="114" cy="11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rgbClr val="000000"/>
                </a:solidFill>
                <a:latin typeface="Arial" charset="0"/>
                <a:ea typeface="宋体" pitchFamily="2" charset="-122"/>
              </a:endParaRPr>
            </a:p>
          </p:txBody>
        </p:sp>
        <p:sp>
          <p:nvSpPr>
            <p:cNvPr id="17420" name="Freeform 12"/>
            <p:cNvSpPr/>
            <p:nvPr/>
          </p:nvSpPr>
          <p:spPr bwMode="auto">
            <a:xfrm>
              <a:off x="0" y="134"/>
              <a:ext cx="274" cy="541"/>
            </a:xfrm>
            <a:custGeom>
              <a:avLst/>
              <a:gdLst>
                <a:gd name="T0" fmla="*/ 115 w 116"/>
                <a:gd name="T1" fmla="*/ 82 h 229"/>
                <a:gd name="T2" fmla="*/ 115 w 116"/>
                <a:gd name="T3" fmla="*/ 37 h 229"/>
                <a:gd name="T4" fmla="*/ 115 w 116"/>
                <a:gd name="T5" fmla="*/ 15 h 229"/>
                <a:gd name="T6" fmla="*/ 97 w 116"/>
                <a:gd name="T7" fmla="*/ 0 h 229"/>
                <a:gd name="T8" fmla="*/ 63 w 116"/>
                <a:gd name="T9" fmla="*/ 0 h 229"/>
                <a:gd name="T10" fmla="*/ 26 w 116"/>
                <a:gd name="T11" fmla="*/ 0 h 229"/>
                <a:gd name="T12" fmla="*/ 9 w 116"/>
                <a:gd name="T13" fmla="*/ 5 h 229"/>
                <a:gd name="T14" fmla="*/ 2 w 116"/>
                <a:gd name="T15" fmla="*/ 38 h 229"/>
                <a:gd name="T16" fmla="*/ 2 w 116"/>
                <a:gd name="T17" fmla="*/ 83 h 229"/>
                <a:gd name="T18" fmla="*/ 12 w 116"/>
                <a:gd name="T19" fmla="*/ 113 h 229"/>
                <a:gd name="T20" fmla="*/ 23 w 116"/>
                <a:gd name="T21" fmla="*/ 93 h 229"/>
                <a:gd name="T22" fmla="*/ 23 w 116"/>
                <a:gd name="T23" fmla="*/ 62 h 229"/>
                <a:gd name="T24" fmla="*/ 24 w 116"/>
                <a:gd name="T25" fmla="*/ 50 h 229"/>
                <a:gd name="T26" fmla="*/ 26 w 116"/>
                <a:gd name="T27" fmla="*/ 61 h 229"/>
                <a:gd name="T28" fmla="*/ 26 w 116"/>
                <a:gd name="T29" fmla="*/ 213 h 229"/>
                <a:gd name="T30" fmla="*/ 41 w 116"/>
                <a:gd name="T31" fmla="*/ 228 h 229"/>
                <a:gd name="T32" fmla="*/ 57 w 116"/>
                <a:gd name="T33" fmla="*/ 214 h 229"/>
                <a:gd name="T34" fmla="*/ 57 w 116"/>
                <a:gd name="T35" fmla="*/ 153 h 229"/>
                <a:gd name="T36" fmla="*/ 59 w 116"/>
                <a:gd name="T37" fmla="*/ 142 h 229"/>
                <a:gd name="T38" fmla="*/ 61 w 116"/>
                <a:gd name="T39" fmla="*/ 153 h 229"/>
                <a:gd name="T40" fmla="*/ 61 w 116"/>
                <a:gd name="T41" fmla="*/ 214 h 229"/>
                <a:gd name="T42" fmla="*/ 77 w 116"/>
                <a:gd name="T43" fmla="*/ 229 h 229"/>
                <a:gd name="T44" fmla="*/ 91 w 116"/>
                <a:gd name="T45" fmla="*/ 215 h 229"/>
                <a:gd name="T46" fmla="*/ 91 w 116"/>
                <a:gd name="T47" fmla="*/ 61 h 229"/>
                <a:gd name="T48" fmla="*/ 93 w 116"/>
                <a:gd name="T49" fmla="*/ 49 h 229"/>
                <a:gd name="T50" fmla="*/ 94 w 116"/>
                <a:gd name="T51" fmla="*/ 58 h 229"/>
                <a:gd name="T52" fmla="*/ 94 w 116"/>
                <a:gd name="T53" fmla="*/ 87 h 229"/>
                <a:gd name="T54" fmla="*/ 105 w 116"/>
                <a:gd name="T55" fmla="*/ 111 h 229"/>
                <a:gd name="T56" fmla="*/ 115 w 116"/>
                <a:gd name="T57" fmla="*/ 82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16" h="229">
                  <a:moveTo>
                    <a:pt x="115" y="82"/>
                  </a:moveTo>
                  <a:cubicBezTo>
                    <a:pt x="115" y="67"/>
                    <a:pt x="115" y="52"/>
                    <a:pt x="115" y="37"/>
                  </a:cubicBezTo>
                  <a:cubicBezTo>
                    <a:pt x="115" y="23"/>
                    <a:pt x="116" y="24"/>
                    <a:pt x="115" y="15"/>
                  </a:cubicBezTo>
                  <a:cubicBezTo>
                    <a:pt x="111" y="4"/>
                    <a:pt x="104" y="0"/>
                    <a:pt x="97" y="0"/>
                  </a:cubicBezTo>
                  <a:cubicBezTo>
                    <a:pt x="81" y="0"/>
                    <a:pt x="75" y="0"/>
                    <a:pt x="63" y="0"/>
                  </a:cubicBezTo>
                  <a:cubicBezTo>
                    <a:pt x="48" y="0"/>
                    <a:pt x="41" y="0"/>
                    <a:pt x="26" y="0"/>
                  </a:cubicBezTo>
                  <a:cubicBezTo>
                    <a:pt x="19" y="0"/>
                    <a:pt x="14" y="0"/>
                    <a:pt x="9" y="5"/>
                  </a:cubicBezTo>
                  <a:cubicBezTo>
                    <a:pt x="1" y="13"/>
                    <a:pt x="2" y="14"/>
                    <a:pt x="2" y="38"/>
                  </a:cubicBezTo>
                  <a:cubicBezTo>
                    <a:pt x="2" y="49"/>
                    <a:pt x="2" y="70"/>
                    <a:pt x="2" y="83"/>
                  </a:cubicBezTo>
                  <a:cubicBezTo>
                    <a:pt x="2" y="95"/>
                    <a:pt x="0" y="113"/>
                    <a:pt x="12" y="113"/>
                  </a:cubicBezTo>
                  <a:cubicBezTo>
                    <a:pt x="23" y="113"/>
                    <a:pt x="23" y="105"/>
                    <a:pt x="23" y="93"/>
                  </a:cubicBezTo>
                  <a:cubicBezTo>
                    <a:pt x="23" y="76"/>
                    <a:pt x="23" y="72"/>
                    <a:pt x="23" y="62"/>
                  </a:cubicBezTo>
                  <a:cubicBezTo>
                    <a:pt x="23" y="51"/>
                    <a:pt x="22" y="50"/>
                    <a:pt x="24" y="50"/>
                  </a:cubicBezTo>
                  <a:cubicBezTo>
                    <a:pt x="26" y="50"/>
                    <a:pt x="26" y="50"/>
                    <a:pt x="26" y="61"/>
                  </a:cubicBezTo>
                  <a:cubicBezTo>
                    <a:pt x="26" y="72"/>
                    <a:pt x="26" y="204"/>
                    <a:pt x="26" y="213"/>
                  </a:cubicBezTo>
                  <a:cubicBezTo>
                    <a:pt x="26" y="220"/>
                    <a:pt x="30" y="228"/>
                    <a:pt x="41" y="228"/>
                  </a:cubicBezTo>
                  <a:cubicBezTo>
                    <a:pt x="52" y="228"/>
                    <a:pt x="57" y="222"/>
                    <a:pt x="57" y="214"/>
                  </a:cubicBezTo>
                  <a:cubicBezTo>
                    <a:pt x="57" y="201"/>
                    <a:pt x="57" y="160"/>
                    <a:pt x="57" y="153"/>
                  </a:cubicBezTo>
                  <a:cubicBezTo>
                    <a:pt x="57" y="146"/>
                    <a:pt x="57" y="142"/>
                    <a:pt x="59" y="142"/>
                  </a:cubicBezTo>
                  <a:cubicBezTo>
                    <a:pt x="61" y="142"/>
                    <a:pt x="61" y="146"/>
                    <a:pt x="61" y="153"/>
                  </a:cubicBezTo>
                  <a:cubicBezTo>
                    <a:pt x="61" y="160"/>
                    <a:pt x="61" y="201"/>
                    <a:pt x="61" y="214"/>
                  </a:cubicBezTo>
                  <a:cubicBezTo>
                    <a:pt x="61" y="219"/>
                    <a:pt x="66" y="229"/>
                    <a:pt x="77" y="229"/>
                  </a:cubicBezTo>
                  <a:cubicBezTo>
                    <a:pt x="84" y="229"/>
                    <a:pt x="91" y="220"/>
                    <a:pt x="91" y="215"/>
                  </a:cubicBezTo>
                  <a:cubicBezTo>
                    <a:pt x="91" y="185"/>
                    <a:pt x="91" y="70"/>
                    <a:pt x="91" y="61"/>
                  </a:cubicBezTo>
                  <a:cubicBezTo>
                    <a:pt x="91" y="56"/>
                    <a:pt x="91" y="49"/>
                    <a:pt x="93" y="49"/>
                  </a:cubicBezTo>
                  <a:cubicBezTo>
                    <a:pt x="94" y="49"/>
                    <a:pt x="94" y="51"/>
                    <a:pt x="94" y="58"/>
                  </a:cubicBezTo>
                  <a:cubicBezTo>
                    <a:pt x="94" y="67"/>
                    <a:pt x="94" y="75"/>
                    <a:pt x="94" y="87"/>
                  </a:cubicBezTo>
                  <a:cubicBezTo>
                    <a:pt x="94" y="106"/>
                    <a:pt x="97" y="111"/>
                    <a:pt x="105" y="111"/>
                  </a:cubicBezTo>
                  <a:cubicBezTo>
                    <a:pt x="116" y="111"/>
                    <a:pt x="115" y="92"/>
                    <a:pt x="115" y="8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rgbClr val="000000"/>
                </a:solidFill>
                <a:latin typeface="Arial" charset="0"/>
                <a:ea typeface="宋体" pitchFamily="2" charset="-122"/>
              </a:endParaRPr>
            </a:p>
          </p:txBody>
        </p:sp>
        <p:sp>
          <p:nvSpPr>
            <p:cNvPr id="17421" name="Oval 13"/>
            <p:cNvSpPr>
              <a:spLocks noChangeArrowheads="1"/>
            </p:cNvSpPr>
            <p:nvPr/>
          </p:nvSpPr>
          <p:spPr bwMode="auto">
            <a:xfrm>
              <a:off x="82" y="0"/>
              <a:ext cx="114" cy="11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rgbClr val="000000"/>
                </a:solidFill>
                <a:latin typeface="Arial" charset="0"/>
                <a:ea typeface="宋体" pitchFamily="2" charset="-122"/>
              </a:endParaRPr>
            </a:p>
          </p:txBody>
        </p:sp>
      </p:grpSp>
      <p:grpSp>
        <p:nvGrpSpPr>
          <p:cNvPr id="17422" name="PA_组合 14"/>
          <p:cNvGrpSpPr/>
          <p:nvPr>
            <p:custDataLst>
              <p:tags r:id="rId2"/>
            </p:custDataLst>
          </p:nvPr>
        </p:nvGrpSpPr>
        <p:grpSpPr bwMode="auto">
          <a:xfrm>
            <a:off x="7490884" y="2610909"/>
            <a:ext cx="753533" cy="1430867"/>
            <a:chOff x="0" y="0"/>
            <a:chExt cx="356" cy="676"/>
          </a:xfrm>
          <a:solidFill>
            <a:srgbClr val="C09CC2"/>
          </a:solidFill>
        </p:grpSpPr>
        <p:sp>
          <p:nvSpPr>
            <p:cNvPr id="17423" name="Freeform 15"/>
            <p:cNvSpPr/>
            <p:nvPr/>
          </p:nvSpPr>
          <p:spPr bwMode="auto">
            <a:xfrm>
              <a:off x="0" y="137"/>
              <a:ext cx="356" cy="539"/>
            </a:xfrm>
            <a:custGeom>
              <a:avLst/>
              <a:gdLst>
                <a:gd name="T0" fmla="*/ 144 w 151"/>
                <a:gd name="T1" fmla="*/ 82 h 228"/>
                <a:gd name="T2" fmla="*/ 129 w 151"/>
                <a:gd name="T3" fmla="*/ 37 h 228"/>
                <a:gd name="T4" fmla="*/ 122 w 151"/>
                <a:gd name="T5" fmla="*/ 15 h 228"/>
                <a:gd name="T6" fmla="*/ 103 w 151"/>
                <a:gd name="T7" fmla="*/ 0 h 228"/>
                <a:gd name="T8" fmla="*/ 85 w 151"/>
                <a:gd name="T9" fmla="*/ 0 h 228"/>
                <a:gd name="T10" fmla="*/ 55 w 151"/>
                <a:gd name="T11" fmla="*/ 0 h 228"/>
                <a:gd name="T12" fmla="*/ 33 w 151"/>
                <a:gd name="T13" fmla="*/ 15 h 228"/>
                <a:gd name="T14" fmla="*/ 25 w 151"/>
                <a:gd name="T15" fmla="*/ 37 h 228"/>
                <a:gd name="T16" fmla="*/ 11 w 151"/>
                <a:gd name="T17" fmla="*/ 82 h 228"/>
                <a:gd name="T18" fmla="*/ 11 w 151"/>
                <a:gd name="T19" fmla="*/ 111 h 228"/>
                <a:gd name="T20" fmla="*/ 33 w 151"/>
                <a:gd name="T21" fmla="*/ 82 h 228"/>
                <a:gd name="T22" fmla="*/ 40 w 151"/>
                <a:gd name="T23" fmla="*/ 59 h 228"/>
                <a:gd name="T24" fmla="*/ 45 w 151"/>
                <a:gd name="T25" fmla="*/ 52 h 228"/>
                <a:gd name="T26" fmla="*/ 44 w 151"/>
                <a:gd name="T27" fmla="*/ 59 h 228"/>
                <a:gd name="T28" fmla="*/ 18 w 151"/>
                <a:gd name="T29" fmla="*/ 141 h 228"/>
                <a:gd name="T30" fmla="*/ 48 w 151"/>
                <a:gd name="T31" fmla="*/ 141 h 228"/>
                <a:gd name="T32" fmla="*/ 48 w 151"/>
                <a:gd name="T33" fmla="*/ 213 h 228"/>
                <a:gd name="T34" fmla="*/ 60 w 151"/>
                <a:gd name="T35" fmla="*/ 228 h 228"/>
                <a:gd name="T36" fmla="*/ 74 w 151"/>
                <a:gd name="T37" fmla="*/ 213 h 228"/>
                <a:gd name="T38" fmla="*/ 74 w 151"/>
                <a:gd name="T39" fmla="*/ 152 h 228"/>
                <a:gd name="T40" fmla="*/ 76 w 151"/>
                <a:gd name="T41" fmla="*/ 141 h 228"/>
                <a:gd name="T42" fmla="*/ 77 w 151"/>
                <a:gd name="T43" fmla="*/ 152 h 228"/>
                <a:gd name="T44" fmla="*/ 77 w 151"/>
                <a:gd name="T45" fmla="*/ 213 h 228"/>
                <a:gd name="T46" fmla="*/ 90 w 151"/>
                <a:gd name="T47" fmla="*/ 228 h 228"/>
                <a:gd name="T48" fmla="*/ 103 w 151"/>
                <a:gd name="T49" fmla="*/ 213 h 228"/>
                <a:gd name="T50" fmla="*/ 103 w 151"/>
                <a:gd name="T51" fmla="*/ 141 h 228"/>
                <a:gd name="T52" fmla="*/ 133 w 151"/>
                <a:gd name="T53" fmla="*/ 141 h 228"/>
                <a:gd name="T54" fmla="*/ 110 w 151"/>
                <a:gd name="T55" fmla="*/ 59 h 228"/>
                <a:gd name="T56" fmla="*/ 109 w 151"/>
                <a:gd name="T57" fmla="*/ 51 h 228"/>
                <a:gd name="T58" fmla="*/ 114 w 151"/>
                <a:gd name="T59" fmla="*/ 63 h 228"/>
                <a:gd name="T60" fmla="*/ 122 w 151"/>
                <a:gd name="T61" fmla="*/ 85 h 228"/>
                <a:gd name="T62" fmla="*/ 136 w 151"/>
                <a:gd name="T63" fmla="*/ 111 h 228"/>
                <a:gd name="T64" fmla="*/ 144 w 151"/>
                <a:gd name="T65" fmla="*/ 82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51" h="228">
                  <a:moveTo>
                    <a:pt x="144" y="82"/>
                  </a:moveTo>
                  <a:cubicBezTo>
                    <a:pt x="136" y="58"/>
                    <a:pt x="133" y="48"/>
                    <a:pt x="129" y="37"/>
                  </a:cubicBezTo>
                  <a:cubicBezTo>
                    <a:pt x="125" y="22"/>
                    <a:pt x="125" y="26"/>
                    <a:pt x="122" y="15"/>
                  </a:cubicBezTo>
                  <a:cubicBezTo>
                    <a:pt x="118" y="4"/>
                    <a:pt x="110" y="0"/>
                    <a:pt x="103" y="0"/>
                  </a:cubicBezTo>
                  <a:cubicBezTo>
                    <a:pt x="87" y="0"/>
                    <a:pt x="97" y="0"/>
                    <a:pt x="85" y="0"/>
                  </a:cubicBezTo>
                  <a:cubicBezTo>
                    <a:pt x="70" y="0"/>
                    <a:pt x="70" y="0"/>
                    <a:pt x="55" y="0"/>
                  </a:cubicBezTo>
                  <a:cubicBezTo>
                    <a:pt x="48" y="0"/>
                    <a:pt x="37" y="4"/>
                    <a:pt x="33" y="15"/>
                  </a:cubicBezTo>
                  <a:cubicBezTo>
                    <a:pt x="29" y="26"/>
                    <a:pt x="29" y="26"/>
                    <a:pt x="25" y="37"/>
                  </a:cubicBezTo>
                  <a:cubicBezTo>
                    <a:pt x="22" y="48"/>
                    <a:pt x="14" y="70"/>
                    <a:pt x="11" y="82"/>
                  </a:cubicBezTo>
                  <a:cubicBezTo>
                    <a:pt x="7" y="93"/>
                    <a:pt x="0" y="107"/>
                    <a:pt x="11" y="111"/>
                  </a:cubicBezTo>
                  <a:cubicBezTo>
                    <a:pt x="22" y="115"/>
                    <a:pt x="29" y="93"/>
                    <a:pt x="33" y="82"/>
                  </a:cubicBezTo>
                  <a:cubicBezTo>
                    <a:pt x="37" y="70"/>
                    <a:pt x="37" y="70"/>
                    <a:pt x="40" y="59"/>
                  </a:cubicBezTo>
                  <a:cubicBezTo>
                    <a:pt x="41" y="57"/>
                    <a:pt x="43" y="51"/>
                    <a:pt x="45" y="52"/>
                  </a:cubicBezTo>
                  <a:cubicBezTo>
                    <a:pt x="47" y="53"/>
                    <a:pt x="45" y="55"/>
                    <a:pt x="44" y="59"/>
                  </a:cubicBezTo>
                  <a:cubicBezTo>
                    <a:pt x="41" y="70"/>
                    <a:pt x="18" y="141"/>
                    <a:pt x="18" y="141"/>
                  </a:cubicBezTo>
                  <a:cubicBezTo>
                    <a:pt x="48" y="141"/>
                    <a:pt x="48" y="141"/>
                    <a:pt x="48" y="141"/>
                  </a:cubicBezTo>
                  <a:cubicBezTo>
                    <a:pt x="48" y="141"/>
                    <a:pt x="48" y="204"/>
                    <a:pt x="48" y="213"/>
                  </a:cubicBezTo>
                  <a:cubicBezTo>
                    <a:pt x="48" y="220"/>
                    <a:pt x="50" y="228"/>
                    <a:pt x="60" y="228"/>
                  </a:cubicBezTo>
                  <a:cubicBezTo>
                    <a:pt x="70" y="228"/>
                    <a:pt x="74" y="220"/>
                    <a:pt x="74" y="213"/>
                  </a:cubicBezTo>
                  <a:cubicBezTo>
                    <a:pt x="74" y="200"/>
                    <a:pt x="74" y="158"/>
                    <a:pt x="74" y="152"/>
                  </a:cubicBezTo>
                  <a:cubicBezTo>
                    <a:pt x="74" y="144"/>
                    <a:pt x="74" y="141"/>
                    <a:pt x="76" y="141"/>
                  </a:cubicBezTo>
                  <a:cubicBezTo>
                    <a:pt x="77" y="141"/>
                    <a:pt x="77" y="144"/>
                    <a:pt x="77" y="152"/>
                  </a:cubicBezTo>
                  <a:cubicBezTo>
                    <a:pt x="77" y="159"/>
                    <a:pt x="77" y="199"/>
                    <a:pt x="77" y="213"/>
                  </a:cubicBezTo>
                  <a:cubicBezTo>
                    <a:pt x="77" y="218"/>
                    <a:pt x="80" y="228"/>
                    <a:pt x="90" y="228"/>
                  </a:cubicBezTo>
                  <a:cubicBezTo>
                    <a:pt x="100" y="228"/>
                    <a:pt x="103" y="218"/>
                    <a:pt x="103" y="213"/>
                  </a:cubicBezTo>
                  <a:cubicBezTo>
                    <a:pt x="103" y="183"/>
                    <a:pt x="103" y="141"/>
                    <a:pt x="103" y="141"/>
                  </a:cubicBezTo>
                  <a:cubicBezTo>
                    <a:pt x="133" y="141"/>
                    <a:pt x="133" y="141"/>
                    <a:pt x="133" y="141"/>
                  </a:cubicBezTo>
                  <a:cubicBezTo>
                    <a:pt x="133" y="141"/>
                    <a:pt x="113" y="71"/>
                    <a:pt x="110" y="59"/>
                  </a:cubicBezTo>
                  <a:cubicBezTo>
                    <a:pt x="109" y="54"/>
                    <a:pt x="107" y="52"/>
                    <a:pt x="109" y="51"/>
                  </a:cubicBezTo>
                  <a:cubicBezTo>
                    <a:pt x="112" y="50"/>
                    <a:pt x="110" y="51"/>
                    <a:pt x="114" y="63"/>
                  </a:cubicBezTo>
                  <a:cubicBezTo>
                    <a:pt x="118" y="74"/>
                    <a:pt x="118" y="74"/>
                    <a:pt x="122" y="85"/>
                  </a:cubicBezTo>
                  <a:cubicBezTo>
                    <a:pt x="124" y="93"/>
                    <a:pt x="129" y="111"/>
                    <a:pt x="136" y="111"/>
                  </a:cubicBezTo>
                  <a:cubicBezTo>
                    <a:pt x="147" y="111"/>
                    <a:pt x="151" y="104"/>
                    <a:pt x="144" y="8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rgbClr val="000000"/>
                </a:solidFill>
                <a:latin typeface="Arial" charset="0"/>
                <a:ea typeface="宋体" pitchFamily="2" charset="-122"/>
              </a:endParaRPr>
            </a:p>
          </p:txBody>
        </p:sp>
        <p:sp>
          <p:nvSpPr>
            <p:cNvPr id="17424" name="Oval 16"/>
            <p:cNvSpPr>
              <a:spLocks noChangeArrowheads="1"/>
            </p:cNvSpPr>
            <p:nvPr/>
          </p:nvSpPr>
          <p:spPr bwMode="auto">
            <a:xfrm>
              <a:off x="122" y="0"/>
              <a:ext cx="114" cy="11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rgbClr val="000000"/>
                </a:solidFill>
                <a:latin typeface="Arial" charset="0"/>
                <a:ea typeface="宋体" pitchFamily="2" charset="-122"/>
              </a:endParaRPr>
            </a:p>
          </p:txBody>
        </p:sp>
      </p:grpSp>
      <p:grpSp>
        <p:nvGrpSpPr>
          <p:cNvPr id="17425" name="PA_组合 17"/>
          <p:cNvGrpSpPr/>
          <p:nvPr>
            <p:custDataLst>
              <p:tags r:id="rId3"/>
            </p:custDataLst>
          </p:nvPr>
        </p:nvGrpSpPr>
        <p:grpSpPr bwMode="auto">
          <a:xfrm>
            <a:off x="2400301" y="2621493"/>
            <a:ext cx="579967" cy="1428751"/>
            <a:chOff x="0" y="0"/>
            <a:chExt cx="274" cy="675"/>
          </a:xfrm>
          <a:solidFill>
            <a:srgbClr val="594D7B"/>
          </a:solidFill>
        </p:grpSpPr>
        <p:sp>
          <p:nvSpPr>
            <p:cNvPr id="17426" name="Freeform 18"/>
            <p:cNvSpPr/>
            <p:nvPr/>
          </p:nvSpPr>
          <p:spPr bwMode="auto">
            <a:xfrm>
              <a:off x="0" y="134"/>
              <a:ext cx="274" cy="541"/>
            </a:xfrm>
            <a:custGeom>
              <a:avLst/>
              <a:gdLst>
                <a:gd name="T0" fmla="*/ 115 w 116"/>
                <a:gd name="T1" fmla="*/ 82 h 229"/>
                <a:gd name="T2" fmla="*/ 115 w 116"/>
                <a:gd name="T3" fmla="*/ 37 h 229"/>
                <a:gd name="T4" fmla="*/ 115 w 116"/>
                <a:gd name="T5" fmla="*/ 15 h 229"/>
                <a:gd name="T6" fmla="*/ 97 w 116"/>
                <a:gd name="T7" fmla="*/ 0 h 229"/>
                <a:gd name="T8" fmla="*/ 63 w 116"/>
                <a:gd name="T9" fmla="*/ 0 h 229"/>
                <a:gd name="T10" fmla="*/ 26 w 116"/>
                <a:gd name="T11" fmla="*/ 0 h 229"/>
                <a:gd name="T12" fmla="*/ 9 w 116"/>
                <a:gd name="T13" fmla="*/ 5 h 229"/>
                <a:gd name="T14" fmla="*/ 2 w 116"/>
                <a:gd name="T15" fmla="*/ 38 h 229"/>
                <a:gd name="T16" fmla="*/ 2 w 116"/>
                <a:gd name="T17" fmla="*/ 83 h 229"/>
                <a:gd name="T18" fmla="*/ 12 w 116"/>
                <a:gd name="T19" fmla="*/ 113 h 229"/>
                <a:gd name="T20" fmla="*/ 23 w 116"/>
                <a:gd name="T21" fmla="*/ 93 h 229"/>
                <a:gd name="T22" fmla="*/ 23 w 116"/>
                <a:gd name="T23" fmla="*/ 62 h 229"/>
                <a:gd name="T24" fmla="*/ 24 w 116"/>
                <a:gd name="T25" fmla="*/ 50 h 229"/>
                <a:gd name="T26" fmla="*/ 26 w 116"/>
                <a:gd name="T27" fmla="*/ 61 h 229"/>
                <a:gd name="T28" fmla="*/ 26 w 116"/>
                <a:gd name="T29" fmla="*/ 213 h 229"/>
                <a:gd name="T30" fmla="*/ 41 w 116"/>
                <a:gd name="T31" fmla="*/ 228 h 229"/>
                <a:gd name="T32" fmla="*/ 57 w 116"/>
                <a:gd name="T33" fmla="*/ 214 h 229"/>
                <a:gd name="T34" fmla="*/ 57 w 116"/>
                <a:gd name="T35" fmla="*/ 153 h 229"/>
                <a:gd name="T36" fmla="*/ 59 w 116"/>
                <a:gd name="T37" fmla="*/ 142 h 229"/>
                <a:gd name="T38" fmla="*/ 61 w 116"/>
                <a:gd name="T39" fmla="*/ 153 h 229"/>
                <a:gd name="T40" fmla="*/ 61 w 116"/>
                <a:gd name="T41" fmla="*/ 214 h 229"/>
                <a:gd name="T42" fmla="*/ 77 w 116"/>
                <a:gd name="T43" fmla="*/ 229 h 229"/>
                <a:gd name="T44" fmla="*/ 91 w 116"/>
                <a:gd name="T45" fmla="*/ 215 h 229"/>
                <a:gd name="T46" fmla="*/ 91 w 116"/>
                <a:gd name="T47" fmla="*/ 61 h 229"/>
                <a:gd name="T48" fmla="*/ 93 w 116"/>
                <a:gd name="T49" fmla="*/ 49 h 229"/>
                <a:gd name="T50" fmla="*/ 94 w 116"/>
                <a:gd name="T51" fmla="*/ 58 h 229"/>
                <a:gd name="T52" fmla="*/ 94 w 116"/>
                <a:gd name="T53" fmla="*/ 87 h 229"/>
                <a:gd name="T54" fmla="*/ 105 w 116"/>
                <a:gd name="T55" fmla="*/ 111 h 229"/>
                <a:gd name="T56" fmla="*/ 115 w 116"/>
                <a:gd name="T57" fmla="*/ 82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16" h="229">
                  <a:moveTo>
                    <a:pt x="115" y="82"/>
                  </a:moveTo>
                  <a:cubicBezTo>
                    <a:pt x="115" y="67"/>
                    <a:pt x="115" y="52"/>
                    <a:pt x="115" y="37"/>
                  </a:cubicBezTo>
                  <a:cubicBezTo>
                    <a:pt x="115" y="23"/>
                    <a:pt x="116" y="24"/>
                    <a:pt x="115" y="15"/>
                  </a:cubicBezTo>
                  <a:cubicBezTo>
                    <a:pt x="111" y="4"/>
                    <a:pt x="104" y="0"/>
                    <a:pt x="97" y="0"/>
                  </a:cubicBezTo>
                  <a:cubicBezTo>
                    <a:pt x="81" y="0"/>
                    <a:pt x="75" y="0"/>
                    <a:pt x="63" y="0"/>
                  </a:cubicBezTo>
                  <a:cubicBezTo>
                    <a:pt x="48" y="0"/>
                    <a:pt x="41" y="0"/>
                    <a:pt x="26" y="0"/>
                  </a:cubicBezTo>
                  <a:cubicBezTo>
                    <a:pt x="19" y="0"/>
                    <a:pt x="14" y="0"/>
                    <a:pt x="9" y="5"/>
                  </a:cubicBezTo>
                  <a:cubicBezTo>
                    <a:pt x="1" y="13"/>
                    <a:pt x="2" y="14"/>
                    <a:pt x="2" y="38"/>
                  </a:cubicBezTo>
                  <a:cubicBezTo>
                    <a:pt x="2" y="49"/>
                    <a:pt x="2" y="70"/>
                    <a:pt x="2" y="83"/>
                  </a:cubicBezTo>
                  <a:cubicBezTo>
                    <a:pt x="2" y="95"/>
                    <a:pt x="0" y="113"/>
                    <a:pt x="12" y="113"/>
                  </a:cubicBezTo>
                  <a:cubicBezTo>
                    <a:pt x="23" y="113"/>
                    <a:pt x="23" y="105"/>
                    <a:pt x="23" y="93"/>
                  </a:cubicBezTo>
                  <a:cubicBezTo>
                    <a:pt x="23" y="76"/>
                    <a:pt x="23" y="72"/>
                    <a:pt x="23" y="62"/>
                  </a:cubicBezTo>
                  <a:cubicBezTo>
                    <a:pt x="23" y="51"/>
                    <a:pt x="22" y="50"/>
                    <a:pt x="24" y="50"/>
                  </a:cubicBezTo>
                  <a:cubicBezTo>
                    <a:pt x="26" y="50"/>
                    <a:pt x="26" y="50"/>
                    <a:pt x="26" y="61"/>
                  </a:cubicBezTo>
                  <a:cubicBezTo>
                    <a:pt x="26" y="72"/>
                    <a:pt x="26" y="204"/>
                    <a:pt x="26" y="213"/>
                  </a:cubicBezTo>
                  <a:cubicBezTo>
                    <a:pt x="26" y="220"/>
                    <a:pt x="30" y="228"/>
                    <a:pt x="41" y="228"/>
                  </a:cubicBezTo>
                  <a:cubicBezTo>
                    <a:pt x="52" y="228"/>
                    <a:pt x="57" y="222"/>
                    <a:pt x="57" y="214"/>
                  </a:cubicBezTo>
                  <a:cubicBezTo>
                    <a:pt x="57" y="201"/>
                    <a:pt x="57" y="160"/>
                    <a:pt x="57" y="153"/>
                  </a:cubicBezTo>
                  <a:cubicBezTo>
                    <a:pt x="57" y="146"/>
                    <a:pt x="57" y="142"/>
                    <a:pt x="59" y="142"/>
                  </a:cubicBezTo>
                  <a:cubicBezTo>
                    <a:pt x="61" y="142"/>
                    <a:pt x="61" y="146"/>
                    <a:pt x="61" y="153"/>
                  </a:cubicBezTo>
                  <a:cubicBezTo>
                    <a:pt x="61" y="160"/>
                    <a:pt x="61" y="201"/>
                    <a:pt x="61" y="214"/>
                  </a:cubicBezTo>
                  <a:cubicBezTo>
                    <a:pt x="61" y="219"/>
                    <a:pt x="66" y="229"/>
                    <a:pt x="77" y="229"/>
                  </a:cubicBezTo>
                  <a:cubicBezTo>
                    <a:pt x="84" y="229"/>
                    <a:pt x="91" y="220"/>
                    <a:pt x="91" y="215"/>
                  </a:cubicBezTo>
                  <a:cubicBezTo>
                    <a:pt x="91" y="185"/>
                    <a:pt x="91" y="70"/>
                    <a:pt x="91" y="61"/>
                  </a:cubicBezTo>
                  <a:cubicBezTo>
                    <a:pt x="91" y="56"/>
                    <a:pt x="91" y="49"/>
                    <a:pt x="93" y="49"/>
                  </a:cubicBezTo>
                  <a:cubicBezTo>
                    <a:pt x="94" y="49"/>
                    <a:pt x="94" y="51"/>
                    <a:pt x="94" y="58"/>
                  </a:cubicBezTo>
                  <a:cubicBezTo>
                    <a:pt x="94" y="67"/>
                    <a:pt x="94" y="75"/>
                    <a:pt x="94" y="87"/>
                  </a:cubicBezTo>
                  <a:cubicBezTo>
                    <a:pt x="94" y="106"/>
                    <a:pt x="97" y="111"/>
                    <a:pt x="105" y="111"/>
                  </a:cubicBezTo>
                  <a:cubicBezTo>
                    <a:pt x="116" y="111"/>
                    <a:pt x="115" y="92"/>
                    <a:pt x="115" y="8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rgbClr val="000000"/>
                </a:solidFill>
                <a:latin typeface="Arial" charset="0"/>
                <a:ea typeface="宋体" pitchFamily="2" charset="-122"/>
              </a:endParaRPr>
            </a:p>
          </p:txBody>
        </p:sp>
        <p:sp>
          <p:nvSpPr>
            <p:cNvPr id="17427" name="Oval 19"/>
            <p:cNvSpPr>
              <a:spLocks noChangeArrowheads="1"/>
            </p:cNvSpPr>
            <p:nvPr/>
          </p:nvSpPr>
          <p:spPr bwMode="auto">
            <a:xfrm>
              <a:off x="82" y="0"/>
              <a:ext cx="114" cy="11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rgbClr val="000000"/>
                </a:solidFill>
                <a:latin typeface="Arial" charset="0"/>
                <a:ea typeface="宋体" pitchFamily="2" charset="-122"/>
              </a:endParaRPr>
            </a:p>
          </p:txBody>
        </p:sp>
      </p:grpSp>
      <p:grpSp>
        <p:nvGrpSpPr>
          <p:cNvPr id="17428" name="PA_组合 20"/>
          <p:cNvGrpSpPr/>
          <p:nvPr>
            <p:custDataLst>
              <p:tags r:id="rId4"/>
            </p:custDataLst>
          </p:nvPr>
        </p:nvGrpSpPr>
        <p:grpSpPr bwMode="auto">
          <a:xfrm>
            <a:off x="8290984" y="2610909"/>
            <a:ext cx="753533" cy="1430867"/>
            <a:chOff x="0" y="0"/>
            <a:chExt cx="356" cy="676"/>
          </a:xfrm>
          <a:solidFill>
            <a:srgbClr val="594D7B"/>
          </a:solidFill>
        </p:grpSpPr>
        <p:sp>
          <p:nvSpPr>
            <p:cNvPr id="17429" name="Freeform 21"/>
            <p:cNvSpPr/>
            <p:nvPr/>
          </p:nvSpPr>
          <p:spPr bwMode="auto">
            <a:xfrm>
              <a:off x="0" y="137"/>
              <a:ext cx="356" cy="539"/>
            </a:xfrm>
            <a:custGeom>
              <a:avLst/>
              <a:gdLst>
                <a:gd name="T0" fmla="*/ 144 w 151"/>
                <a:gd name="T1" fmla="*/ 82 h 228"/>
                <a:gd name="T2" fmla="*/ 129 w 151"/>
                <a:gd name="T3" fmla="*/ 37 h 228"/>
                <a:gd name="T4" fmla="*/ 122 w 151"/>
                <a:gd name="T5" fmla="*/ 15 h 228"/>
                <a:gd name="T6" fmla="*/ 103 w 151"/>
                <a:gd name="T7" fmla="*/ 0 h 228"/>
                <a:gd name="T8" fmla="*/ 85 w 151"/>
                <a:gd name="T9" fmla="*/ 0 h 228"/>
                <a:gd name="T10" fmla="*/ 55 w 151"/>
                <a:gd name="T11" fmla="*/ 0 h 228"/>
                <a:gd name="T12" fmla="*/ 33 w 151"/>
                <a:gd name="T13" fmla="*/ 15 h 228"/>
                <a:gd name="T14" fmla="*/ 25 w 151"/>
                <a:gd name="T15" fmla="*/ 37 h 228"/>
                <a:gd name="T16" fmla="*/ 11 w 151"/>
                <a:gd name="T17" fmla="*/ 82 h 228"/>
                <a:gd name="T18" fmla="*/ 11 w 151"/>
                <a:gd name="T19" fmla="*/ 111 h 228"/>
                <a:gd name="T20" fmla="*/ 33 w 151"/>
                <a:gd name="T21" fmla="*/ 82 h 228"/>
                <a:gd name="T22" fmla="*/ 40 w 151"/>
                <a:gd name="T23" fmla="*/ 59 h 228"/>
                <a:gd name="T24" fmla="*/ 45 w 151"/>
                <a:gd name="T25" fmla="*/ 52 h 228"/>
                <a:gd name="T26" fmla="*/ 44 w 151"/>
                <a:gd name="T27" fmla="*/ 59 h 228"/>
                <a:gd name="T28" fmla="*/ 18 w 151"/>
                <a:gd name="T29" fmla="*/ 141 h 228"/>
                <a:gd name="T30" fmla="*/ 48 w 151"/>
                <a:gd name="T31" fmla="*/ 141 h 228"/>
                <a:gd name="T32" fmla="*/ 48 w 151"/>
                <a:gd name="T33" fmla="*/ 213 h 228"/>
                <a:gd name="T34" fmla="*/ 60 w 151"/>
                <a:gd name="T35" fmla="*/ 228 h 228"/>
                <a:gd name="T36" fmla="*/ 74 w 151"/>
                <a:gd name="T37" fmla="*/ 213 h 228"/>
                <a:gd name="T38" fmla="*/ 74 w 151"/>
                <a:gd name="T39" fmla="*/ 152 h 228"/>
                <a:gd name="T40" fmla="*/ 76 w 151"/>
                <a:gd name="T41" fmla="*/ 141 h 228"/>
                <a:gd name="T42" fmla="*/ 77 w 151"/>
                <a:gd name="T43" fmla="*/ 152 h 228"/>
                <a:gd name="T44" fmla="*/ 77 w 151"/>
                <a:gd name="T45" fmla="*/ 213 h 228"/>
                <a:gd name="T46" fmla="*/ 90 w 151"/>
                <a:gd name="T47" fmla="*/ 228 h 228"/>
                <a:gd name="T48" fmla="*/ 103 w 151"/>
                <a:gd name="T49" fmla="*/ 213 h 228"/>
                <a:gd name="T50" fmla="*/ 103 w 151"/>
                <a:gd name="T51" fmla="*/ 141 h 228"/>
                <a:gd name="T52" fmla="*/ 133 w 151"/>
                <a:gd name="T53" fmla="*/ 141 h 228"/>
                <a:gd name="T54" fmla="*/ 110 w 151"/>
                <a:gd name="T55" fmla="*/ 59 h 228"/>
                <a:gd name="T56" fmla="*/ 109 w 151"/>
                <a:gd name="T57" fmla="*/ 51 h 228"/>
                <a:gd name="T58" fmla="*/ 114 w 151"/>
                <a:gd name="T59" fmla="*/ 63 h 228"/>
                <a:gd name="T60" fmla="*/ 122 w 151"/>
                <a:gd name="T61" fmla="*/ 85 h 228"/>
                <a:gd name="T62" fmla="*/ 136 w 151"/>
                <a:gd name="T63" fmla="*/ 111 h 228"/>
                <a:gd name="T64" fmla="*/ 144 w 151"/>
                <a:gd name="T65" fmla="*/ 82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51" h="228">
                  <a:moveTo>
                    <a:pt x="144" y="82"/>
                  </a:moveTo>
                  <a:cubicBezTo>
                    <a:pt x="136" y="58"/>
                    <a:pt x="133" y="48"/>
                    <a:pt x="129" y="37"/>
                  </a:cubicBezTo>
                  <a:cubicBezTo>
                    <a:pt x="125" y="22"/>
                    <a:pt x="125" y="26"/>
                    <a:pt x="122" y="15"/>
                  </a:cubicBezTo>
                  <a:cubicBezTo>
                    <a:pt x="118" y="4"/>
                    <a:pt x="110" y="0"/>
                    <a:pt x="103" y="0"/>
                  </a:cubicBezTo>
                  <a:cubicBezTo>
                    <a:pt x="87" y="0"/>
                    <a:pt x="97" y="0"/>
                    <a:pt x="85" y="0"/>
                  </a:cubicBezTo>
                  <a:cubicBezTo>
                    <a:pt x="70" y="0"/>
                    <a:pt x="70" y="0"/>
                    <a:pt x="55" y="0"/>
                  </a:cubicBezTo>
                  <a:cubicBezTo>
                    <a:pt x="48" y="0"/>
                    <a:pt x="37" y="4"/>
                    <a:pt x="33" y="15"/>
                  </a:cubicBezTo>
                  <a:cubicBezTo>
                    <a:pt x="29" y="26"/>
                    <a:pt x="29" y="26"/>
                    <a:pt x="25" y="37"/>
                  </a:cubicBezTo>
                  <a:cubicBezTo>
                    <a:pt x="22" y="48"/>
                    <a:pt x="14" y="70"/>
                    <a:pt x="11" y="82"/>
                  </a:cubicBezTo>
                  <a:cubicBezTo>
                    <a:pt x="7" y="93"/>
                    <a:pt x="0" y="107"/>
                    <a:pt x="11" y="111"/>
                  </a:cubicBezTo>
                  <a:cubicBezTo>
                    <a:pt x="22" y="115"/>
                    <a:pt x="29" y="93"/>
                    <a:pt x="33" y="82"/>
                  </a:cubicBezTo>
                  <a:cubicBezTo>
                    <a:pt x="37" y="70"/>
                    <a:pt x="37" y="70"/>
                    <a:pt x="40" y="59"/>
                  </a:cubicBezTo>
                  <a:cubicBezTo>
                    <a:pt x="41" y="57"/>
                    <a:pt x="43" y="51"/>
                    <a:pt x="45" y="52"/>
                  </a:cubicBezTo>
                  <a:cubicBezTo>
                    <a:pt x="47" y="53"/>
                    <a:pt x="45" y="55"/>
                    <a:pt x="44" y="59"/>
                  </a:cubicBezTo>
                  <a:cubicBezTo>
                    <a:pt x="41" y="70"/>
                    <a:pt x="18" y="141"/>
                    <a:pt x="18" y="141"/>
                  </a:cubicBezTo>
                  <a:cubicBezTo>
                    <a:pt x="48" y="141"/>
                    <a:pt x="48" y="141"/>
                    <a:pt x="48" y="141"/>
                  </a:cubicBezTo>
                  <a:cubicBezTo>
                    <a:pt x="48" y="141"/>
                    <a:pt x="48" y="204"/>
                    <a:pt x="48" y="213"/>
                  </a:cubicBezTo>
                  <a:cubicBezTo>
                    <a:pt x="48" y="220"/>
                    <a:pt x="50" y="228"/>
                    <a:pt x="60" y="228"/>
                  </a:cubicBezTo>
                  <a:cubicBezTo>
                    <a:pt x="70" y="228"/>
                    <a:pt x="74" y="220"/>
                    <a:pt x="74" y="213"/>
                  </a:cubicBezTo>
                  <a:cubicBezTo>
                    <a:pt x="74" y="200"/>
                    <a:pt x="74" y="158"/>
                    <a:pt x="74" y="152"/>
                  </a:cubicBezTo>
                  <a:cubicBezTo>
                    <a:pt x="74" y="144"/>
                    <a:pt x="74" y="141"/>
                    <a:pt x="76" y="141"/>
                  </a:cubicBezTo>
                  <a:cubicBezTo>
                    <a:pt x="77" y="141"/>
                    <a:pt x="77" y="144"/>
                    <a:pt x="77" y="152"/>
                  </a:cubicBezTo>
                  <a:cubicBezTo>
                    <a:pt x="77" y="159"/>
                    <a:pt x="77" y="199"/>
                    <a:pt x="77" y="213"/>
                  </a:cubicBezTo>
                  <a:cubicBezTo>
                    <a:pt x="77" y="218"/>
                    <a:pt x="80" y="228"/>
                    <a:pt x="90" y="228"/>
                  </a:cubicBezTo>
                  <a:cubicBezTo>
                    <a:pt x="100" y="228"/>
                    <a:pt x="103" y="218"/>
                    <a:pt x="103" y="213"/>
                  </a:cubicBezTo>
                  <a:cubicBezTo>
                    <a:pt x="103" y="183"/>
                    <a:pt x="103" y="141"/>
                    <a:pt x="103" y="141"/>
                  </a:cubicBezTo>
                  <a:cubicBezTo>
                    <a:pt x="133" y="141"/>
                    <a:pt x="133" y="141"/>
                    <a:pt x="133" y="141"/>
                  </a:cubicBezTo>
                  <a:cubicBezTo>
                    <a:pt x="133" y="141"/>
                    <a:pt x="113" y="71"/>
                    <a:pt x="110" y="59"/>
                  </a:cubicBezTo>
                  <a:cubicBezTo>
                    <a:pt x="109" y="54"/>
                    <a:pt x="107" y="52"/>
                    <a:pt x="109" y="51"/>
                  </a:cubicBezTo>
                  <a:cubicBezTo>
                    <a:pt x="112" y="50"/>
                    <a:pt x="110" y="51"/>
                    <a:pt x="114" y="63"/>
                  </a:cubicBezTo>
                  <a:cubicBezTo>
                    <a:pt x="118" y="74"/>
                    <a:pt x="118" y="74"/>
                    <a:pt x="122" y="85"/>
                  </a:cubicBezTo>
                  <a:cubicBezTo>
                    <a:pt x="124" y="93"/>
                    <a:pt x="129" y="111"/>
                    <a:pt x="136" y="111"/>
                  </a:cubicBezTo>
                  <a:cubicBezTo>
                    <a:pt x="147" y="111"/>
                    <a:pt x="151" y="104"/>
                    <a:pt x="144" y="8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rgbClr val="000000"/>
                </a:solidFill>
                <a:latin typeface="Arial" charset="0"/>
                <a:ea typeface="宋体" pitchFamily="2" charset="-122"/>
              </a:endParaRPr>
            </a:p>
          </p:txBody>
        </p:sp>
        <p:sp>
          <p:nvSpPr>
            <p:cNvPr id="17430" name="Oval 22"/>
            <p:cNvSpPr>
              <a:spLocks noChangeArrowheads="1"/>
            </p:cNvSpPr>
            <p:nvPr/>
          </p:nvSpPr>
          <p:spPr bwMode="auto">
            <a:xfrm>
              <a:off x="122" y="0"/>
              <a:ext cx="114" cy="11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rgbClr val="000000"/>
                </a:solidFill>
                <a:latin typeface="Arial" charset="0"/>
                <a:ea typeface="宋体" pitchFamily="2" charset="-122"/>
              </a:endParaRPr>
            </a:p>
          </p:txBody>
        </p:sp>
      </p:grpSp>
      <p:grpSp>
        <p:nvGrpSpPr>
          <p:cNvPr id="17431" name="PA_组合 23"/>
          <p:cNvGrpSpPr/>
          <p:nvPr>
            <p:custDataLst>
              <p:tags r:id="rId5"/>
            </p:custDataLst>
          </p:nvPr>
        </p:nvGrpSpPr>
        <p:grpSpPr bwMode="auto">
          <a:xfrm>
            <a:off x="3200401" y="2621493"/>
            <a:ext cx="579967" cy="1428751"/>
            <a:chOff x="0" y="0"/>
            <a:chExt cx="274" cy="675"/>
          </a:xfrm>
          <a:solidFill>
            <a:srgbClr val="E54B81"/>
          </a:solidFill>
        </p:grpSpPr>
        <p:sp>
          <p:nvSpPr>
            <p:cNvPr id="17432" name="Freeform 24"/>
            <p:cNvSpPr/>
            <p:nvPr/>
          </p:nvSpPr>
          <p:spPr bwMode="auto">
            <a:xfrm>
              <a:off x="0" y="134"/>
              <a:ext cx="274" cy="541"/>
            </a:xfrm>
            <a:custGeom>
              <a:avLst/>
              <a:gdLst>
                <a:gd name="T0" fmla="*/ 115 w 116"/>
                <a:gd name="T1" fmla="*/ 82 h 229"/>
                <a:gd name="T2" fmla="*/ 115 w 116"/>
                <a:gd name="T3" fmla="*/ 37 h 229"/>
                <a:gd name="T4" fmla="*/ 115 w 116"/>
                <a:gd name="T5" fmla="*/ 15 h 229"/>
                <a:gd name="T6" fmla="*/ 97 w 116"/>
                <a:gd name="T7" fmla="*/ 0 h 229"/>
                <a:gd name="T8" fmla="*/ 63 w 116"/>
                <a:gd name="T9" fmla="*/ 0 h 229"/>
                <a:gd name="T10" fmla="*/ 26 w 116"/>
                <a:gd name="T11" fmla="*/ 0 h 229"/>
                <a:gd name="T12" fmla="*/ 9 w 116"/>
                <a:gd name="T13" fmla="*/ 5 h 229"/>
                <a:gd name="T14" fmla="*/ 2 w 116"/>
                <a:gd name="T15" fmla="*/ 38 h 229"/>
                <a:gd name="T16" fmla="*/ 2 w 116"/>
                <a:gd name="T17" fmla="*/ 83 h 229"/>
                <a:gd name="T18" fmla="*/ 12 w 116"/>
                <a:gd name="T19" fmla="*/ 113 h 229"/>
                <a:gd name="T20" fmla="*/ 23 w 116"/>
                <a:gd name="T21" fmla="*/ 93 h 229"/>
                <a:gd name="T22" fmla="*/ 23 w 116"/>
                <a:gd name="T23" fmla="*/ 62 h 229"/>
                <a:gd name="T24" fmla="*/ 24 w 116"/>
                <a:gd name="T25" fmla="*/ 50 h 229"/>
                <a:gd name="T26" fmla="*/ 26 w 116"/>
                <a:gd name="T27" fmla="*/ 61 h 229"/>
                <a:gd name="T28" fmla="*/ 26 w 116"/>
                <a:gd name="T29" fmla="*/ 213 h 229"/>
                <a:gd name="T30" fmla="*/ 41 w 116"/>
                <a:gd name="T31" fmla="*/ 228 h 229"/>
                <a:gd name="T32" fmla="*/ 57 w 116"/>
                <a:gd name="T33" fmla="*/ 214 h 229"/>
                <a:gd name="T34" fmla="*/ 57 w 116"/>
                <a:gd name="T35" fmla="*/ 153 h 229"/>
                <a:gd name="T36" fmla="*/ 59 w 116"/>
                <a:gd name="T37" fmla="*/ 142 h 229"/>
                <a:gd name="T38" fmla="*/ 61 w 116"/>
                <a:gd name="T39" fmla="*/ 153 h 229"/>
                <a:gd name="T40" fmla="*/ 61 w 116"/>
                <a:gd name="T41" fmla="*/ 214 h 229"/>
                <a:gd name="T42" fmla="*/ 77 w 116"/>
                <a:gd name="T43" fmla="*/ 229 h 229"/>
                <a:gd name="T44" fmla="*/ 91 w 116"/>
                <a:gd name="T45" fmla="*/ 215 h 229"/>
                <a:gd name="T46" fmla="*/ 91 w 116"/>
                <a:gd name="T47" fmla="*/ 61 h 229"/>
                <a:gd name="T48" fmla="*/ 93 w 116"/>
                <a:gd name="T49" fmla="*/ 49 h 229"/>
                <a:gd name="T50" fmla="*/ 94 w 116"/>
                <a:gd name="T51" fmla="*/ 58 h 229"/>
                <a:gd name="T52" fmla="*/ 94 w 116"/>
                <a:gd name="T53" fmla="*/ 87 h 229"/>
                <a:gd name="T54" fmla="*/ 105 w 116"/>
                <a:gd name="T55" fmla="*/ 111 h 229"/>
                <a:gd name="T56" fmla="*/ 115 w 116"/>
                <a:gd name="T57" fmla="*/ 82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16" h="229">
                  <a:moveTo>
                    <a:pt x="115" y="82"/>
                  </a:moveTo>
                  <a:cubicBezTo>
                    <a:pt x="115" y="67"/>
                    <a:pt x="115" y="52"/>
                    <a:pt x="115" y="37"/>
                  </a:cubicBezTo>
                  <a:cubicBezTo>
                    <a:pt x="115" y="23"/>
                    <a:pt x="116" y="24"/>
                    <a:pt x="115" y="15"/>
                  </a:cubicBezTo>
                  <a:cubicBezTo>
                    <a:pt x="111" y="4"/>
                    <a:pt x="104" y="0"/>
                    <a:pt x="97" y="0"/>
                  </a:cubicBezTo>
                  <a:cubicBezTo>
                    <a:pt x="81" y="0"/>
                    <a:pt x="75" y="0"/>
                    <a:pt x="63" y="0"/>
                  </a:cubicBezTo>
                  <a:cubicBezTo>
                    <a:pt x="48" y="0"/>
                    <a:pt x="41" y="0"/>
                    <a:pt x="26" y="0"/>
                  </a:cubicBezTo>
                  <a:cubicBezTo>
                    <a:pt x="19" y="0"/>
                    <a:pt x="14" y="0"/>
                    <a:pt x="9" y="5"/>
                  </a:cubicBezTo>
                  <a:cubicBezTo>
                    <a:pt x="1" y="13"/>
                    <a:pt x="2" y="14"/>
                    <a:pt x="2" y="38"/>
                  </a:cubicBezTo>
                  <a:cubicBezTo>
                    <a:pt x="2" y="49"/>
                    <a:pt x="2" y="70"/>
                    <a:pt x="2" y="83"/>
                  </a:cubicBezTo>
                  <a:cubicBezTo>
                    <a:pt x="2" y="95"/>
                    <a:pt x="0" y="113"/>
                    <a:pt x="12" y="113"/>
                  </a:cubicBezTo>
                  <a:cubicBezTo>
                    <a:pt x="23" y="113"/>
                    <a:pt x="23" y="105"/>
                    <a:pt x="23" y="93"/>
                  </a:cubicBezTo>
                  <a:cubicBezTo>
                    <a:pt x="23" y="76"/>
                    <a:pt x="23" y="72"/>
                    <a:pt x="23" y="62"/>
                  </a:cubicBezTo>
                  <a:cubicBezTo>
                    <a:pt x="23" y="51"/>
                    <a:pt x="22" y="50"/>
                    <a:pt x="24" y="50"/>
                  </a:cubicBezTo>
                  <a:cubicBezTo>
                    <a:pt x="26" y="50"/>
                    <a:pt x="26" y="50"/>
                    <a:pt x="26" y="61"/>
                  </a:cubicBezTo>
                  <a:cubicBezTo>
                    <a:pt x="26" y="72"/>
                    <a:pt x="26" y="204"/>
                    <a:pt x="26" y="213"/>
                  </a:cubicBezTo>
                  <a:cubicBezTo>
                    <a:pt x="26" y="220"/>
                    <a:pt x="30" y="228"/>
                    <a:pt x="41" y="228"/>
                  </a:cubicBezTo>
                  <a:cubicBezTo>
                    <a:pt x="52" y="228"/>
                    <a:pt x="57" y="222"/>
                    <a:pt x="57" y="214"/>
                  </a:cubicBezTo>
                  <a:cubicBezTo>
                    <a:pt x="57" y="201"/>
                    <a:pt x="57" y="160"/>
                    <a:pt x="57" y="153"/>
                  </a:cubicBezTo>
                  <a:cubicBezTo>
                    <a:pt x="57" y="146"/>
                    <a:pt x="57" y="142"/>
                    <a:pt x="59" y="142"/>
                  </a:cubicBezTo>
                  <a:cubicBezTo>
                    <a:pt x="61" y="142"/>
                    <a:pt x="61" y="146"/>
                    <a:pt x="61" y="153"/>
                  </a:cubicBezTo>
                  <a:cubicBezTo>
                    <a:pt x="61" y="160"/>
                    <a:pt x="61" y="201"/>
                    <a:pt x="61" y="214"/>
                  </a:cubicBezTo>
                  <a:cubicBezTo>
                    <a:pt x="61" y="219"/>
                    <a:pt x="66" y="229"/>
                    <a:pt x="77" y="229"/>
                  </a:cubicBezTo>
                  <a:cubicBezTo>
                    <a:pt x="84" y="229"/>
                    <a:pt x="91" y="220"/>
                    <a:pt x="91" y="215"/>
                  </a:cubicBezTo>
                  <a:cubicBezTo>
                    <a:pt x="91" y="185"/>
                    <a:pt x="91" y="70"/>
                    <a:pt x="91" y="61"/>
                  </a:cubicBezTo>
                  <a:cubicBezTo>
                    <a:pt x="91" y="56"/>
                    <a:pt x="91" y="49"/>
                    <a:pt x="93" y="49"/>
                  </a:cubicBezTo>
                  <a:cubicBezTo>
                    <a:pt x="94" y="49"/>
                    <a:pt x="94" y="51"/>
                    <a:pt x="94" y="58"/>
                  </a:cubicBezTo>
                  <a:cubicBezTo>
                    <a:pt x="94" y="67"/>
                    <a:pt x="94" y="75"/>
                    <a:pt x="94" y="87"/>
                  </a:cubicBezTo>
                  <a:cubicBezTo>
                    <a:pt x="94" y="106"/>
                    <a:pt x="97" y="111"/>
                    <a:pt x="105" y="111"/>
                  </a:cubicBezTo>
                  <a:cubicBezTo>
                    <a:pt x="116" y="111"/>
                    <a:pt x="115" y="92"/>
                    <a:pt x="115" y="8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rgbClr val="000000"/>
                </a:solidFill>
                <a:latin typeface="Arial" charset="0"/>
                <a:ea typeface="宋体" pitchFamily="2" charset="-122"/>
              </a:endParaRPr>
            </a:p>
          </p:txBody>
        </p:sp>
        <p:sp>
          <p:nvSpPr>
            <p:cNvPr id="17433" name="Oval 25"/>
            <p:cNvSpPr>
              <a:spLocks noChangeArrowheads="1"/>
            </p:cNvSpPr>
            <p:nvPr/>
          </p:nvSpPr>
          <p:spPr bwMode="auto">
            <a:xfrm>
              <a:off x="82" y="0"/>
              <a:ext cx="114" cy="11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rgbClr val="000000"/>
                </a:solidFill>
                <a:latin typeface="Arial" charset="0"/>
                <a:ea typeface="宋体" pitchFamily="2" charset="-122"/>
              </a:endParaRPr>
            </a:p>
          </p:txBody>
        </p:sp>
      </p:grpSp>
      <p:grpSp>
        <p:nvGrpSpPr>
          <p:cNvPr id="17434" name="PA_组合 26"/>
          <p:cNvGrpSpPr/>
          <p:nvPr>
            <p:custDataLst>
              <p:tags r:id="rId6"/>
            </p:custDataLst>
          </p:nvPr>
        </p:nvGrpSpPr>
        <p:grpSpPr bwMode="auto">
          <a:xfrm>
            <a:off x="9091084" y="2610909"/>
            <a:ext cx="753533" cy="1430867"/>
            <a:chOff x="0" y="0"/>
            <a:chExt cx="356" cy="676"/>
          </a:xfrm>
          <a:solidFill>
            <a:srgbClr val="E54B81"/>
          </a:solidFill>
        </p:grpSpPr>
        <p:sp>
          <p:nvSpPr>
            <p:cNvPr id="17435" name="Freeform 27"/>
            <p:cNvSpPr/>
            <p:nvPr/>
          </p:nvSpPr>
          <p:spPr bwMode="auto">
            <a:xfrm>
              <a:off x="0" y="137"/>
              <a:ext cx="356" cy="539"/>
            </a:xfrm>
            <a:custGeom>
              <a:avLst/>
              <a:gdLst>
                <a:gd name="T0" fmla="*/ 144 w 151"/>
                <a:gd name="T1" fmla="*/ 82 h 228"/>
                <a:gd name="T2" fmla="*/ 129 w 151"/>
                <a:gd name="T3" fmla="*/ 37 h 228"/>
                <a:gd name="T4" fmla="*/ 122 w 151"/>
                <a:gd name="T5" fmla="*/ 15 h 228"/>
                <a:gd name="T6" fmla="*/ 103 w 151"/>
                <a:gd name="T7" fmla="*/ 0 h 228"/>
                <a:gd name="T8" fmla="*/ 85 w 151"/>
                <a:gd name="T9" fmla="*/ 0 h 228"/>
                <a:gd name="T10" fmla="*/ 55 w 151"/>
                <a:gd name="T11" fmla="*/ 0 h 228"/>
                <a:gd name="T12" fmla="*/ 33 w 151"/>
                <a:gd name="T13" fmla="*/ 15 h 228"/>
                <a:gd name="T14" fmla="*/ 25 w 151"/>
                <a:gd name="T15" fmla="*/ 37 h 228"/>
                <a:gd name="T16" fmla="*/ 11 w 151"/>
                <a:gd name="T17" fmla="*/ 82 h 228"/>
                <a:gd name="T18" fmla="*/ 11 w 151"/>
                <a:gd name="T19" fmla="*/ 111 h 228"/>
                <a:gd name="T20" fmla="*/ 33 w 151"/>
                <a:gd name="T21" fmla="*/ 82 h 228"/>
                <a:gd name="T22" fmla="*/ 40 w 151"/>
                <a:gd name="T23" fmla="*/ 59 h 228"/>
                <a:gd name="T24" fmla="*/ 45 w 151"/>
                <a:gd name="T25" fmla="*/ 52 h 228"/>
                <a:gd name="T26" fmla="*/ 44 w 151"/>
                <a:gd name="T27" fmla="*/ 59 h 228"/>
                <a:gd name="T28" fmla="*/ 18 w 151"/>
                <a:gd name="T29" fmla="*/ 141 h 228"/>
                <a:gd name="T30" fmla="*/ 48 w 151"/>
                <a:gd name="T31" fmla="*/ 141 h 228"/>
                <a:gd name="T32" fmla="*/ 48 w 151"/>
                <a:gd name="T33" fmla="*/ 213 h 228"/>
                <a:gd name="T34" fmla="*/ 60 w 151"/>
                <a:gd name="T35" fmla="*/ 228 h 228"/>
                <a:gd name="T36" fmla="*/ 74 w 151"/>
                <a:gd name="T37" fmla="*/ 213 h 228"/>
                <a:gd name="T38" fmla="*/ 74 w 151"/>
                <a:gd name="T39" fmla="*/ 152 h 228"/>
                <a:gd name="T40" fmla="*/ 76 w 151"/>
                <a:gd name="T41" fmla="*/ 141 h 228"/>
                <a:gd name="T42" fmla="*/ 77 w 151"/>
                <a:gd name="T43" fmla="*/ 152 h 228"/>
                <a:gd name="T44" fmla="*/ 77 w 151"/>
                <a:gd name="T45" fmla="*/ 213 h 228"/>
                <a:gd name="T46" fmla="*/ 90 w 151"/>
                <a:gd name="T47" fmla="*/ 228 h 228"/>
                <a:gd name="T48" fmla="*/ 103 w 151"/>
                <a:gd name="T49" fmla="*/ 213 h 228"/>
                <a:gd name="T50" fmla="*/ 103 w 151"/>
                <a:gd name="T51" fmla="*/ 141 h 228"/>
                <a:gd name="T52" fmla="*/ 133 w 151"/>
                <a:gd name="T53" fmla="*/ 141 h 228"/>
                <a:gd name="T54" fmla="*/ 110 w 151"/>
                <a:gd name="T55" fmla="*/ 59 h 228"/>
                <a:gd name="T56" fmla="*/ 109 w 151"/>
                <a:gd name="T57" fmla="*/ 51 h 228"/>
                <a:gd name="T58" fmla="*/ 114 w 151"/>
                <a:gd name="T59" fmla="*/ 63 h 228"/>
                <a:gd name="T60" fmla="*/ 122 w 151"/>
                <a:gd name="T61" fmla="*/ 85 h 228"/>
                <a:gd name="T62" fmla="*/ 136 w 151"/>
                <a:gd name="T63" fmla="*/ 111 h 228"/>
                <a:gd name="T64" fmla="*/ 144 w 151"/>
                <a:gd name="T65" fmla="*/ 82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51" h="228">
                  <a:moveTo>
                    <a:pt x="144" y="82"/>
                  </a:moveTo>
                  <a:cubicBezTo>
                    <a:pt x="136" y="58"/>
                    <a:pt x="133" y="48"/>
                    <a:pt x="129" y="37"/>
                  </a:cubicBezTo>
                  <a:cubicBezTo>
                    <a:pt x="125" y="22"/>
                    <a:pt x="125" y="26"/>
                    <a:pt x="122" y="15"/>
                  </a:cubicBezTo>
                  <a:cubicBezTo>
                    <a:pt x="118" y="4"/>
                    <a:pt x="110" y="0"/>
                    <a:pt x="103" y="0"/>
                  </a:cubicBezTo>
                  <a:cubicBezTo>
                    <a:pt x="87" y="0"/>
                    <a:pt x="97" y="0"/>
                    <a:pt x="85" y="0"/>
                  </a:cubicBezTo>
                  <a:cubicBezTo>
                    <a:pt x="70" y="0"/>
                    <a:pt x="70" y="0"/>
                    <a:pt x="55" y="0"/>
                  </a:cubicBezTo>
                  <a:cubicBezTo>
                    <a:pt x="48" y="0"/>
                    <a:pt x="37" y="4"/>
                    <a:pt x="33" y="15"/>
                  </a:cubicBezTo>
                  <a:cubicBezTo>
                    <a:pt x="29" y="26"/>
                    <a:pt x="29" y="26"/>
                    <a:pt x="25" y="37"/>
                  </a:cubicBezTo>
                  <a:cubicBezTo>
                    <a:pt x="22" y="48"/>
                    <a:pt x="14" y="70"/>
                    <a:pt x="11" y="82"/>
                  </a:cubicBezTo>
                  <a:cubicBezTo>
                    <a:pt x="7" y="93"/>
                    <a:pt x="0" y="107"/>
                    <a:pt x="11" y="111"/>
                  </a:cubicBezTo>
                  <a:cubicBezTo>
                    <a:pt x="22" y="115"/>
                    <a:pt x="29" y="93"/>
                    <a:pt x="33" y="82"/>
                  </a:cubicBezTo>
                  <a:cubicBezTo>
                    <a:pt x="37" y="70"/>
                    <a:pt x="37" y="70"/>
                    <a:pt x="40" y="59"/>
                  </a:cubicBezTo>
                  <a:cubicBezTo>
                    <a:pt x="41" y="57"/>
                    <a:pt x="43" y="51"/>
                    <a:pt x="45" y="52"/>
                  </a:cubicBezTo>
                  <a:cubicBezTo>
                    <a:pt x="47" y="53"/>
                    <a:pt x="45" y="55"/>
                    <a:pt x="44" y="59"/>
                  </a:cubicBezTo>
                  <a:cubicBezTo>
                    <a:pt x="41" y="70"/>
                    <a:pt x="18" y="141"/>
                    <a:pt x="18" y="141"/>
                  </a:cubicBezTo>
                  <a:cubicBezTo>
                    <a:pt x="48" y="141"/>
                    <a:pt x="48" y="141"/>
                    <a:pt x="48" y="141"/>
                  </a:cubicBezTo>
                  <a:cubicBezTo>
                    <a:pt x="48" y="141"/>
                    <a:pt x="48" y="204"/>
                    <a:pt x="48" y="213"/>
                  </a:cubicBezTo>
                  <a:cubicBezTo>
                    <a:pt x="48" y="220"/>
                    <a:pt x="50" y="228"/>
                    <a:pt x="60" y="228"/>
                  </a:cubicBezTo>
                  <a:cubicBezTo>
                    <a:pt x="70" y="228"/>
                    <a:pt x="74" y="220"/>
                    <a:pt x="74" y="213"/>
                  </a:cubicBezTo>
                  <a:cubicBezTo>
                    <a:pt x="74" y="200"/>
                    <a:pt x="74" y="158"/>
                    <a:pt x="74" y="152"/>
                  </a:cubicBezTo>
                  <a:cubicBezTo>
                    <a:pt x="74" y="144"/>
                    <a:pt x="74" y="141"/>
                    <a:pt x="76" y="141"/>
                  </a:cubicBezTo>
                  <a:cubicBezTo>
                    <a:pt x="77" y="141"/>
                    <a:pt x="77" y="144"/>
                    <a:pt x="77" y="152"/>
                  </a:cubicBezTo>
                  <a:cubicBezTo>
                    <a:pt x="77" y="159"/>
                    <a:pt x="77" y="199"/>
                    <a:pt x="77" y="213"/>
                  </a:cubicBezTo>
                  <a:cubicBezTo>
                    <a:pt x="77" y="218"/>
                    <a:pt x="80" y="228"/>
                    <a:pt x="90" y="228"/>
                  </a:cubicBezTo>
                  <a:cubicBezTo>
                    <a:pt x="100" y="228"/>
                    <a:pt x="103" y="218"/>
                    <a:pt x="103" y="213"/>
                  </a:cubicBezTo>
                  <a:cubicBezTo>
                    <a:pt x="103" y="183"/>
                    <a:pt x="103" y="141"/>
                    <a:pt x="103" y="141"/>
                  </a:cubicBezTo>
                  <a:cubicBezTo>
                    <a:pt x="133" y="141"/>
                    <a:pt x="133" y="141"/>
                    <a:pt x="133" y="141"/>
                  </a:cubicBezTo>
                  <a:cubicBezTo>
                    <a:pt x="133" y="141"/>
                    <a:pt x="113" y="71"/>
                    <a:pt x="110" y="59"/>
                  </a:cubicBezTo>
                  <a:cubicBezTo>
                    <a:pt x="109" y="54"/>
                    <a:pt x="107" y="52"/>
                    <a:pt x="109" y="51"/>
                  </a:cubicBezTo>
                  <a:cubicBezTo>
                    <a:pt x="112" y="50"/>
                    <a:pt x="110" y="51"/>
                    <a:pt x="114" y="63"/>
                  </a:cubicBezTo>
                  <a:cubicBezTo>
                    <a:pt x="118" y="74"/>
                    <a:pt x="118" y="74"/>
                    <a:pt x="122" y="85"/>
                  </a:cubicBezTo>
                  <a:cubicBezTo>
                    <a:pt x="124" y="93"/>
                    <a:pt x="129" y="111"/>
                    <a:pt x="136" y="111"/>
                  </a:cubicBezTo>
                  <a:cubicBezTo>
                    <a:pt x="147" y="111"/>
                    <a:pt x="151" y="104"/>
                    <a:pt x="144" y="8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rgbClr val="000000"/>
                </a:solidFill>
                <a:latin typeface="Arial" charset="0"/>
                <a:ea typeface="宋体" pitchFamily="2" charset="-122"/>
              </a:endParaRPr>
            </a:p>
          </p:txBody>
        </p:sp>
        <p:sp>
          <p:nvSpPr>
            <p:cNvPr id="17436" name="Oval 28"/>
            <p:cNvSpPr>
              <a:spLocks noChangeArrowheads="1"/>
            </p:cNvSpPr>
            <p:nvPr/>
          </p:nvSpPr>
          <p:spPr bwMode="auto">
            <a:xfrm>
              <a:off x="122" y="0"/>
              <a:ext cx="114" cy="11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rgbClr val="000000"/>
                </a:solidFill>
                <a:latin typeface="Arial" charset="0"/>
                <a:ea typeface="宋体" pitchFamily="2" charset="-122"/>
              </a:endParaRPr>
            </a:p>
          </p:txBody>
        </p:sp>
      </p:grpSp>
      <p:grpSp>
        <p:nvGrpSpPr>
          <p:cNvPr id="17437" name="PA_组合 29"/>
          <p:cNvGrpSpPr/>
          <p:nvPr>
            <p:custDataLst>
              <p:tags r:id="rId7"/>
            </p:custDataLst>
          </p:nvPr>
        </p:nvGrpSpPr>
        <p:grpSpPr bwMode="auto">
          <a:xfrm>
            <a:off x="4000501" y="2621493"/>
            <a:ext cx="579967" cy="1428751"/>
            <a:chOff x="0" y="0"/>
            <a:chExt cx="274" cy="675"/>
          </a:xfrm>
          <a:solidFill>
            <a:srgbClr val="9DD53E"/>
          </a:solidFill>
        </p:grpSpPr>
        <p:sp>
          <p:nvSpPr>
            <p:cNvPr id="17438" name="Freeform 30"/>
            <p:cNvSpPr/>
            <p:nvPr/>
          </p:nvSpPr>
          <p:spPr bwMode="auto">
            <a:xfrm>
              <a:off x="0" y="134"/>
              <a:ext cx="274" cy="541"/>
            </a:xfrm>
            <a:custGeom>
              <a:avLst/>
              <a:gdLst>
                <a:gd name="T0" fmla="*/ 115 w 116"/>
                <a:gd name="T1" fmla="*/ 82 h 229"/>
                <a:gd name="T2" fmla="*/ 115 w 116"/>
                <a:gd name="T3" fmla="*/ 37 h 229"/>
                <a:gd name="T4" fmla="*/ 115 w 116"/>
                <a:gd name="T5" fmla="*/ 15 h 229"/>
                <a:gd name="T6" fmla="*/ 97 w 116"/>
                <a:gd name="T7" fmla="*/ 0 h 229"/>
                <a:gd name="T8" fmla="*/ 63 w 116"/>
                <a:gd name="T9" fmla="*/ 0 h 229"/>
                <a:gd name="T10" fmla="*/ 26 w 116"/>
                <a:gd name="T11" fmla="*/ 0 h 229"/>
                <a:gd name="T12" fmla="*/ 9 w 116"/>
                <a:gd name="T13" fmla="*/ 5 h 229"/>
                <a:gd name="T14" fmla="*/ 2 w 116"/>
                <a:gd name="T15" fmla="*/ 38 h 229"/>
                <a:gd name="T16" fmla="*/ 2 w 116"/>
                <a:gd name="T17" fmla="*/ 83 h 229"/>
                <a:gd name="T18" fmla="*/ 12 w 116"/>
                <a:gd name="T19" fmla="*/ 113 h 229"/>
                <a:gd name="T20" fmla="*/ 23 w 116"/>
                <a:gd name="T21" fmla="*/ 93 h 229"/>
                <a:gd name="T22" fmla="*/ 23 w 116"/>
                <a:gd name="T23" fmla="*/ 62 h 229"/>
                <a:gd name="T24" fmla="*/ 24 w 116"/>
                <a:gd name="T25" fmla="*/ 50 h 229"/>
                <a:gd name="T26" fmla="*/ 26 w 116"/>
                <a:gd name="T27" fmla="*/ 61 h 229"/>
                <a:gd name="T28" fmla="*/ 26 w 116"/>
                <a:gd name="T29" fmla="*/ 213 h 229"/>
                <a:gd name="T30" fmla="*/ 41 w 116"/>
                <a:gd name="T31" fmla="*/ 228 h 229"/>
                <a:gd name="T32" fmla="*/ 57 w 116"/>
                <a:gd name="T33" fmla="*/ 214 h 229"/>
                <a:gd name="T34" fmla="*/ 57 w 116"/>
                <a:gd name="T35" fmla="*/ 153 h 229"/>
                <a:gd name="T36" fmla="*/ 59 w 116"/>
                <a:gd name="T37" fmla="*/ 142 h 229"/>
                <a:gd name="T38" fmla="*/ 61 w 116"/>
                <a:gd name="T39" fmla="*/ 153 h 229"/>
                <a:gd name="T40" fmla="*/ 61 w 116"/>
                <a:gd name="T41" fmla="*/ 214 h 229"/>
                <a:gd name="T42" fmla="*/ 77 w 116"/>
                <a:gd name="T43" fmla="*/ 229 h 229"/>
                <a:gd name="T44" fmla="*/ 91 w 116"/>
                <a:gd name="T45" fmla="*/ 215 h 229"/>
                <a:gd name="T46" fmla="*/ 91 w 116"/>
                <a:gd name="T47" fmla="*/ 61 h 229"/>
                <a:gd name="T48" fmla="*/ 93 w 116"/>
                <a:gd name="T49" fmla="*/ 49 h 229"/>
                <a:gd name="T50" fmla="*/ 94 w 116"/>
                <a:gd name="T51" fmla="*/ 58 h 229"/>
                <a:gd name="T52" fmla="*/ 94 w 116"/>
                <a:gd name="T53" fmla="*/ 87 h 229"/>
                <a:gd name="T54" fmla="*/ 105 w 116"/>
                <a:gd name="T55" fmla="*/ 111 h 229"/>
                <a:gd name="T56" fmla="*/ 115 w 116"/>
                <a:gd name="T57" fmla="*/ 82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16" h="229">
                  <a:moveTo>
                    <a:pt x="115" y="82"/>
                  </a:moveTo>
                  <a:cubicBezTo>
                    <a:pt x="115" y="67"/>
                    <a:pt x="115" y="52"/>
                    <a:pt x="115" y="37"/>
                  </a:cubicBezTo>
                  <a:cubicBezTo>
                    <a:pt x="115" y="23"/>
                    <a:pt x="116" y="24"/>
                    <a:pt x="115" y="15"/>
                  </a:cubicBezTo>
                  <a:cubicBezTo>
                    <a:pt x="111" y="4"/>
                    <a:pt x="104" y="0"/>
                    <a:pt x="97" y="0"/>
                  </a:cubicBezTo>
                  <a:cubicBezTo>
                    <a:pt x="81" y="0"/>
                    <a:pt x="75" y="0"/>
                    <a:pt x="63" y="0"/>
                  </a:cubicBezTo>
                  <a:cubicBezTo>
                    <a:pt x="48" y="0"/>
                    <a:pt x="41" y="0"/>
                    <a:pt x="26" y="0"/>
                  </a:cubicBezTo>
                  <a:cubicBezTo>
                    <a:pt x="19" y="0"/>
                    <a:pt x="14" y="0"/>
                    <a:pt x="9" y="5"/>
                  </a:cubicBezTo>
                  <a:cubicBezTo>
                    <a:pt x="1" y="13"/>
                    <a:pt x="2" y="14"/>
                    <a:pt x="2" y="38"/>
                  </a:cubicBezTo>
                  <a:cubicBezTo>
                    <a:pt x="2" y="49"/>
                    <a:pt x="2" y="70"/>
                    <a:pt x="2" y="83"/>
                  </a:cubicBezTo>
                  <a:cubicBezTo>
                    <a:pt x="2" y="95"/>
                    <a:pt x="0" y="113"/>
                    <a:pt x="12" y="113"/>
                  </a:cubicBezTo>
                  <a:cubicBezTo>
                    <a:pt x="23" y="113"/>
                    <a:pt x="23" y="105"/>
                    <a:pt x="23" y="93"/>
                  </a:cubicBezTo>
                  <a:cubicBezTo>
                    <a:pt x="23" y="76"/>
                    <a:pt x="23" y="72"/>
                    <a:pt x="23" y="62"/>
                  </a:cubicBezTo>
                  <a:cubicBezTo>
                    <a:pt x="23" y="51"/>
                    <a:pt x="22" y="50"/>
                    <a:pt x="24" y="50"/>
                  </a:cubicBezTo>
                  <a:cubicBezTo>
                    <a:pt x="26" y="50"/>
                    <a:pt x="26" y="50"/>
                    <a:pt x="26" y="61"/>
                  </a:cubicBezTo>
                  <a:cubicBezTo>
                    <a:pt x="26" y="72"/>
                    <a:pt x="26" y="204"/>
                    <a:pt x="26" y="213"/>
                  </a:cubicBezTo>
                  <a:cubicBezTo>
                    <a:pt x="26" y="220"/>
                    <a:pt x="30" y="228"/>
                    <a:pt x="41" y="228"/>
                  </a:cubicBezTo>
                  <a:cubicBezTo>
                    <a:pt x="52" y="228"/>
                    <a:pt x="57" y="222"/>
                    <a:pt x="57" y="214"/>
                  </a:cubicBezTo>
                  <a:cubicBezTo>
                    <a:pt x="57" y="201"/>
                    <a:pt x="57" y="160"/>
                    <a:pt x="57" y="153"/>
                  </a:cubicBezTo>
                  <a:cubicBezTo>
                    <a:pt x="57" y="146"/>
                    <a:pt x="57" y="142"/>
                    <a:pt x="59" y="142"/>
                  </a:cubicBezTo>
                  <a:cubicBezTo>
                    <a:pt x="61" y="142"/>
                    <a:pt x="61" y="146"/>
                    <a:pt x="61" y="153"/>
                  </a:cubicBezTo>
                  <a:cubicBezTo>
                    <a:pt x="61" y="160"/>
                    <a:pt x="61" y="201"/>
                    <a:pt x="61" y="214"/>
                  </a:cubicBezTo>
                  <a:cubicBezTo>
                    <a:pt x="61" y="219"/>
                    <a:pt x="66" y="229"/>
                    <a:pt x="77" y="229"/>
                  </a:cubicBezTo>
                  <a:cubicBezTo>
                    <a:pt x="84" y="229"/>
                    <a:pt x="91" y="220"/>
                    <a:pt x="91" y="215"/>
                  </a:cubicBezTo>
                  <a:cubicBezTo>
                    <a:pt x="91" y="185"/>
                    <a:pt x="91" y="70"/>
                    <a:pt x="91" y="61"/>
                  </a:cubicBezTo>
                  <a:cubicBezTo>
                    <a:pt x="91" y="56"/>
                    <a:pt x="91" y="49"/>
                    <a:pt x="93" y="49"/>
                  </a:cubicBezTo>
                  <a:cubicBezTo>
                    <a:pt x="94" y="49"/>
                    <a:pt x="94" y="51"/>
                    <a:pt x="94" y="58"/>
                  </a:cubicBezTo>
                  <a:cubicBezTo>
                    <a:pt x="94" y="67"/>
                    <a:pt x="94" y="75"/>
                    <a:pt x="94" y="87"/>
                  </a:cubicBezTo>
                  <a:cubicBezTo>
                    <a:pt x="94" y="106"/>
                    <a:pt x="97" y="111"/>
                    <a:pt x="105" y="111"/>
                  </a:cubicBezTo>
                  <a:cubicBezTo>
                    <a:pt x="116" y="111"/>
                    <a:pt x="115" y="92"/>
                    <a:pt x="115" y="8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rgbClr val="000000"/>
                </a:solidFill>
                <a:latin typeface="Arial" charset="0"/>
                <a:ea typeface="宋体" pitchFamily="2" charset="-122"/>
              </a:endParaRPr>
            </a:p>
          </p:txBody>
        </p:sp>
        <p:sp>
          <p:nvSpPr>
            <p:cNvPr id="17439" name="Oval 31"/>
            <p:cNvSpPr>
              <a:spLocks noChangeArrowheads="1"/>
            </p:cNvSpPr>
            <p:nvPr/>
          </p:nvSpPr>
          <p:spPr bwMode="auto">
            <a:xfrm>
              <a:off x="82" y="0"/>
              <a:ext cx="114" cy="11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rgbClr val="000000"/>
                </a:solidFill>
                <a:latin typeface="Arial" charset="0"/>
                <a:ea typeface="宋体" pitchFamily="2" charset="-122"/>
              </a:endParaRPr>
            </a:p>
          </p:txBody>
        </p:sp>
      </p:grpSp>
      <p:grpSp>
        <p:nvGrpSpPr>
          <p:cNvPr id="17440" name="PA_组合 32"/>
          <p:cNvGrpSpPr/>
          <p:nvPr>
            <p:custDataLst>
              <p:tags r:id="rId8"/>
            </p:custDataLst>
          </p:nvPr>
        </p:nvGrpSpPr>
        <p:grpSpPr bwMode="auto">
          <a:xfrm>
            <a:off x="9889067" y="2610909"/>
            <a:ext cx="755651" cy="1430867"/>
            <a:chOff x="0" y="0"/>
            <a:chExt cx="357" cy="676"/>
          </a:xfrm>
          <a:solidFill>
            <a:srgbClr val="9DD53E"/>
          </a:solidFill>
        </p:grpSpPr>
        <p:sp>
          <p:nvSpPr>
            <p:cNvPr id="17441" name="Freeform 33"/>
            <p:cNvSpPr/>
            <p:nvPr/>
          </p:nvSpPr>
          <p:spPr bwMode="auto">
            <a:xfrm>
              <a:off x="0" y="137"/>
              <a:ext cx="357" cy="539"/>
            </a:xfrm>
            <a:custGeom>
              <a:avLst/>
              <a:gdLst>
                <a:gd name="T0" fmla="*/ 144 w 151"/>
                <a:gd name="T1" fmla="*/ 82 h 228"/>
                <a:gd name="T2" fmla="*/ 129 w 151"/>
                <a:gd name="T3" fmla="*/ 37 h 228"/>
                <a:gd name="T4" fmla="*/ 122 w 151"/>
                <a:gd name="T5" fmla="*/ 15 h 228"/>
                <a:gd name="T6" fmla="*/ 103 w 151"/>
                <a:gd name="T7" fmla="*/ 0 h 228"/>
                <a:gd name="T8" fmla="*/ 85 w 151"/>
                <a:gd name="T9" fmla="*/ 0 h 228"/>
                <a:gd name="T10" fmla="*/ 55 w 151"/>
                <a:gd name="T11" fmla="*/ 0 h 228"/>
                <a:gd name="T12" fmla="*/ 33 w 151"/>
                <a:gd name="T13" fmla="*/ 15 h 228"/>
                <a:gd name="T14" fmla="*/ 25 w 151"/>
                <a:gd name="T15" fmla="*/ 37 h 228"/>
                <a:gd name="T16" fmla="*/ 11 w 151"/>
                <a:gd name="T17" fmla="*/ 82 h 228"/>
                <a:gd name="T18" fmla="*/ 11 w 151"/>
                <a:gd name="T19" fmla="*/ 111 h 228"/>
                <a:gd name="T20" fmla="*/ 33 w 151"/>
                <a:gd name="T21" fmla="*/ 82 h 228"/>
                <a:gd name="T22" fmla="*/ 40 w 151"/>
                <a:gd name="T23" fmla="*/ 59 h 228"/>
                <a:gd name="T24" fmla="*/ 45 w 151"/>
                <a:gd name="T25" fmla="*/ 52 h 228"/>
                <a:gd name="T26" fmla="*/ 44 w 151"/>
                <a:gd name="T27" fmla="*/ 59 h 228"/>
                <a:gd name="T28" fmla="*/ 18 w 151"/>
                <a:gd name="T29" fmla="*/ 141 h 228"/>
                <a:gd name="T30" fmla="*/ 48 w 151"/>
                <a:gd name="T31" fmla="*/ 141 h 228"/>
                <a:gd name="T32" fmla="*/ 48 w 151"/>
                <a:gd name="T33" fmla="*/ 213 h 228"/>
                <a:gd name="T34" fmla="*/ 60 w 151"/>
                <a:gd name="T35" fmla="*/ 228 h 228"/>
                <a:gd name="T36" fmla="*/ 74 w 151"/>
                <a:gd name="T37" fmla="*/ 213 h 228"/>
                <a:gd name="T38" fmla="*/ 74 w 151"/>
                <a:gd name="T39" fmla="*/ 152 h 228"/>
                <a:gd name="T40" fmla="*/ 76 w 151"/>
                <a:gd name="T41" fmla="*/ 141 h 228"/>
                <a:gd name="T42" fmla="*/ 77 w 151"/>
                <a:gd name="T43" fmla="*/ 152 h 228"/>
                <a:gd name="T44" fmla="*/ 77 w 151"/>
                <a:gd name="T45" fmla="*/ 213 h 228"/>
                <a:gd name="T46" fmla="*/ 90 w 151"/>
                <a:gd name="T47" fmla="*/ 228 h 228"/>
                <a:gd name="T48" fmla="*/ 103 w 151"/>
                <a:gd name="T49" fmla="*/ 213 h 228"/>
                <a:gd name="T50" fmla="*/ 103 w 151"/>
                <a:gd name="T51" fmla="*/ 141 h 228"/>
                <a:gd name="T52" fmla="*/ 133 w 151"/>
                <a:gd name="T53" fmla="*/ 141 h 228"/>
                <a:gd name="T54" fmla="*/ 110 w 151"/>
                <a:gd name="T55" fmla="*/ 59 h 228"/>
                <a:gd name="T56" fmla="*/ 109 w 151"/>
                <a:gd name="T57" fmla="*/ 51 h 228"/>
                <a:gd name="T58" fmla="*/ 114 w 151"/>
                <a:gd name="T59" fmla="*/ 63 h 228"/>
                <a:gd name="T60" fmla="*/ 122 w 151"/>
                <a:gd name="T61" fmla="*/ 85 h 228"/>
                <a:gd name="T62" fmla="*/ 136 w 151"/>
                <a:gd name="T63" fmla="*/ 111 h 228"/>
                <a:gd name="T64" fmla="*/ 144 w 151"/>
                <a:gd name="T65" fmla="*/ 82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51" h="228">
                  <a:moveTo>
                    <a:pt x="144" y="82"/>
                  </a:moveTo>
                  <a:cubicBezTo>
                    <a:pt x="136" y="58"/>
                    <a:pt x="133" y="48"/>
                    <a:pt x="129" y="37"/>
                  </a:cubicBezTo>
                  <a:cubicBezTo>
                    <a:pt x="125" y="22"/>
                    <a:pt x="125" y="26"/>
                    <a:pt x="122" y="15"/>
                  </a:cubicBezTo>
                  <a:cubicBezTo>
                    <a:pt x="118" y="4"/>
                    <a:pt x="110" y="0"/>
                    <a:pt x="103" y="0"/>
                  </a:cubicBezTo>
                  <a:cubicBezTo>
                    <a:pt x="87" y="0"/>
                    <a:pt x="97" y="0"/>
                    <a:pt x="85" y="0"/>
                  </a:cubicBezTo>
                  <a:cubicBezTo>
                    <a:pt x="70" y="0"/>
                    <a:pt x="70" y="0"/>
                    <a:pt x="55" y="0"/>
                  </a:cubicBezTo>
                  <a:cubicBezTo>
                    <a:pt x="48" y="0"/>
                    <a:pt x="37" y="4"/>
                    <a:pt x="33" y="15"/>
                  </a:cubicBezTo>
                  <a:cubicBezTo>
                    <a:pt x="29" y="26"/>
                    <a:pt x="29" y="26"/>
                    <a:pt x="25" y="37"/>
                  </a:cubicBezTo>
                  <a:cubicBezTo>
                    <a:pt x="22" y="48"/>
                    <a:pt x="14" y="70"/>
                    <a:pt x="11" y="82"/>
                  </a:cubicBezTo>
                  <a:cubicBezTo>
                    <a:pt x="7" y="93"/>
                    <a:pt x="0" y="107"/>
                    <a:pt x="11" y="111"/>
                  </a:cubicBezTo>
                  <a:cubicBezTo>
                    <a:pt x="22" y="115"/>
                    <a:pt x="29" y="93"/>
                    <a:pt x="33" y="82"/>
                  </a:cubicBezTo>
                  <a:cubicBezTo>
                    <a:pt x="37" y="70"/>
                    <a:pt x="37" y="70"/>
                    <a:pt x="40" y="59"/>
                  </a:cubicBezTo>
                  <a:cubicBezTo>
                    <a:pt x="41" y="57"/>
                    <a:pt x="43" y="51"/>
                    <a:pt x="45" y="52"/>
                  </a:cubicBezTo>
                  <a:cubicBezTo>
                    <a:pt x="47" y="53"/>
                    <a:pt x="45" y="55"/>
                    <a:pt x="44" y="59"/>
                  </a:cubicBezTo>
                  <a:cubicBezTo>
                    <a:pt x="41" y="70"/>
                    <a:pt x="18" y="141"/>
                    <a:pt x="18" y="141"/>
                  </a:cubicBezTo>
                  <a:cubicBezTo>
                    <a:pt x="48" y="141"/>
                    <a:pt x="48" y="141"/>
                    <a:pt x="48" y="141"/>
                  </a:cubicBezTo>
                  <a:cubicBezTo>
                    <a:pt x="48" y="141"/>
                    <a:pt x="48" y="204"/>
                    <a:pt x="48" y="213"/>
                  </a:cubicBezTo>
                  <a:cubicBezTo>
                    <a:pt x="48" y="220"/>
                    <a:pt x="50" y="228"/>
                    <a:pt x="60" y="228"/>
                  </a:cubicBezTo>
                  <a:cubicBezTo>
                    <a:pt x="70" y="228"/>
                    <a:pt x="74" y="220"/>
                    <a:pt x="74" y="213"/>
                  </a:cubicBezTo>
                  <a:cubicBezTo>
                    <a:pt x="74" y="200"/>
                    <a:pt x="74" y="158"/>
                    <a:pt x="74" y="152"/>
                  </a:cubicBezTo>
                  <a:cubicBezTo>
                    <a:pt x="74" y="144"/>
                    <a:pt x="74" y="141"/>
                    <a:pt x="76" y="141"/>
                  </a:cubicBezTo>
                  <a:cubicBezTo>
                    <a:pt x="77" y="141"/>
                    <a:pt x="77" y="144"/>
                    <a:pt x="77" y="152"/>
                  </a:cubicBezTo>
                  <a:cubicBezTo>
                    <a:pt x="77" y="159"/>
                    <a:pt x="77" y="199"/>
                    <a:pt x="77" y="213"/>
                  </a:cubicBezTo>
                  <a:cubicBezTo>
                    <a:pt x="77" y="218"/>
                    <a:pt x="80" y="228"/>
                    <a:pt x="90" y="228"/>
                  </a:cubicBezTo>
                  <a:cubicBezTo>
                    <a:pt x="100" y="228"/>
                    <a:pt x="103" y="218"/>
                    <a:pt x="103" y="213"/>
                  </a:cubicBezTo>
                  <a:cubicBezTo>
                    <a:pt x="103" y="183"/>
                    <a:pt x="103" y="141"/>
                    <a:pt x="103" y="141"/>
                  </a:cubicBezTo>
                  <a:cubicBezTo>
                    <a:pt x="133" y="141"/>
                    <a:pt x="133" y="141"/>
                    <a:pt x="133" y="141"/>
                  </a:cubicBezTo>
                  <a:cubicBezTo>
                    <a:pt x="133" y="141"/>
                    <a:pt x="113" y="71"/>
                    <a:pt x="110" y="59"/>
                  </a:cubicBezTo>
                  <a:cubicBezTo>
                    <a:pt x="109" y="54"/>
                    <a:pt x="107" y="52"/>
                    <a:pt x="109" y="51"/>
                  </a:cubicBezTo>
                  <a:cubicBezTo>
                    <a:pt x="112" y="50"/>
                    <a:pt x="110" y="51"/>
                    <a:pt x="114" y="63"/>
                  </a:cubicBezTo>
                  <a:cubicBezTo>
                    <a:pt x="118" y="74"/>
                    <a:pt x="118" y="74"/>
                    <a:pt x="122" y="85"/>
                  </a:cubicBezTo>
                  <a:cubicBezTo>
                    <a:pt x="124" y="93"/>
                    <a:pt x="129" y="111"/>
                    <a:pt x="136" y="111"/>
                  </a:cubicBezTo>
                  <a:cubicBezTo>
                    <a:pt x="147" y="111"/>
                    <a:pt x="151" y="104"/>
                    <a:pt x="144" y="8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rgbClr val="000000"/>
                </a:solidFill>
                <a:latin typeface="Arial" charset="0"/>
                <a:ea typeface="宋体" pitchFamily="2" charset="-122"/>
              </a:endParaRPr>
            </a:p>
          </p:txBody>
        </p:sp>
        <p:sp>
          <p:nvSpPr>
            <p:cNvPr id="17442" name="Oval 34"/>
            <p:cNvSpPr>
              <a:spLocks noChangeArrowheads="1"/>
            </p:cNvSpPr>
            <p:nvPr/>
          </p:nvSpPr>
          <p:spPr bwMode="auto">
            <a:xfrm>
              <a:off x="123" y="0"/>
              <a:ext cx="114" cy="11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rgbClr val="000000"/>
                </a:solidFill>
                <a:latin typeface="Arial" charset="0"/>
                <a:ea typeface="宋体" pitchFamily="2" charset="-122"/>
              </a:endParaRPr>
            </a:p>
          </p:txBody>
        </p:sp>
      </p:grpSp>
      <p:grpSp>
        <p:nvGrpSpPr>
          <p:cNvPr id="17501" name="PA_组合 93"/>
          <p:cNvGrpSpPr/>
          <p:nvPr>
            <p:custDataLst>
              <p:tags r:id="rId9"/>
            </p:custDataLst>
          </p:nvPr>
        </p:nvGrpSpPr>
        <p:grpSpPr bwMode="auto">
          <a:xfrm>
            <a:off x="1344084" y="2181226"/>
            <a:ext cx="465667" cy="393700"/>
            <a:chOff x="635" y="1030"/>
            <a:chExt cx="220" cy="186"/>
          </a:xfrm>
        </p:grpSpPr>
        <p:sp>
          <p:nvSpPr>
            <p:cNvPr id="17464" name="Freeform 56"/>
            <p:cNvSpPr/>
            <p:nvPr/>
          </p:nvSpPr>
          <p:spPr bwMode="auto">
            <a:xfrm>
              <a:off x="635" y="1030"/>
              <a:ext cx="220" cy="186"/>
            </a:xfrm>
            <a:custGeom>
              <a:avLst/>
              <a:gdLst>
                <a:gd name="T0" fmla="*/ 81 w 93"/>
                <a:gd name="T1" fmla="*/ 0 h 79"/>
                <a:gd name="T2" fmla="*/ 11 w 93"/>
                <a:gd name="T3" fmla="*/ 0 h 79"/>
                <a:gd name="T4" fmla="*/ 0 w 93"/>
                <a:gd name="T5" fmla="*/ 11 h 79"/>
                <a:gd name="T6" fmla="*/ 0 w 93"/>
                <a:gd name="T7" fmla="*/ 55 h 79"/>
                <a:gd name="T8" fmla="*/ 11 w 93"/>
                <a:gd name="T9" fmla="*/ 67 h 79"/>
                <a:gd name="T10" fmla="*/ 67 w 93"/>
                <a:gd name="T11" fmla="*/ 67 h 79"/>
                <a:gd name="T12" fmla="*/ 83 w 93"/>
                <a:gd name="T13" fmla="*/ 79 h 79"/>
                <a:gd name="T14" fmla="*/ 85 w 93"/>
                <a:gd name="T15" fmla="*/ 66 h 79"/>
                <a:gd name="T16" fmla="*/ 93 w 93"/>
                <a:gd name="T17" fmla="*/ 55 h 79"/>
                <a:gd name="T18" fmla="*/ 93 w 93"/>
                <a:gd name="T19" fmla="*/ 11 h 79"/>
                <a:gd name="T20" fmla="*/ 81 w 93"/>
                <a:gd name="T21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3" h="79">
                  <a:moveTo>
                    <a:pt x="81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62"/>
                    <a:pt x="5" y="67"/>
                    <a:pt x="11" y="67"/>
                  </a:cubicBezTo>
                  <a:cubicBezTo>
                    <a:pt x="67" y="67"/>
                    <a:pt x="67" y="67"/>
                    <a:pt x="67" y="67"/>
                  </a:cubicBezTo>
                  <a:cubicBezTo>
                    <a:pt x="83" y="79"/>
                    <a:pt x="83" y="79"/>
                    <a:pt x="83" y="79"/>
                  </a:cubicBezTo>
                  <a:cubicBezTo>
                    <a:pt x="85" y="66"/>
                    <a:pt x="85" y="66"/>
                    <a:pt x="85" y="66"/>
                  </a:cubicBezTo>
                  <a:cubicBezTo>
                    <a:pt x="89" y="65"/>
                    <a:pt x="93" y="60"/>
                    <a:pt x="93" y="55"/>
                  </a:cubicBezTo>
                  <a:cubicBezTo>
                    <a:pt x="93" y="11"/>
                    <a:pt x="93" y="11"/>
                    <a:pt x="93" y="11"/>
                  </a:cubicBezTo>
                  <a:cubicBezTo>
                    <a:pt x="93" y="5"/>
                    <a:pt x="87" y="0"/>
                    <a:pt x="81" y="0"/>
                  </a:cubicBezTo>
                  <a:close/>
                </a:path>
              </a:pathLst>
            </a:custGeom>
            <a:solidFill>
              <a:srgbClr val="C09C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rgbClr val="000000"/>
                </a:solidFill>
                <a:latin typeface="Arial" charset="0"/>
                <a:ea typeface="宋体" pitchFamily="2" charset="-122"/>
              </a:endParaRPr>
            </a:p>
          </p:txBody>
        </p:sp>
        <p:sp>
          <p:nvSpPr>
            <p:cNvPr id="17465" name="Oval 57"/>
            <p:cNvSpPr>
              <a:spLocks noChangeArrowheads="1"/>
            </p:cNvSpPr>
            <p:nvPr/>
          </p:nvSpPr>
          <p:spPr bwMode="auto">
            <a:xfrm>
              <a:off x="699" y="1096"/>
              <a:ext cx="19" cy="19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rgbClr val="000000"/>
                </a:solidFill>
                <a:latin typeface="Arial" charset="0"/>
                <a:ea typeface="宋体" pitchFamily="2" charset="-122"/>
              </a:endParaRPr>
            </a:p>
          </p:txBody>
        </p:sp>
        <p:sp>
          <p:nvSpPr>
            <p:cNvPr id="17466" name="Oval 58"/>
            <p:cNvSpPr>
              <a:spLocks noChangeArrowheads="1"/>
            </p:cNvSpPr>
            <p:nvPr/>
          </p:nvSpPr>
          <p:spPr bwMode="auto">
            <a:xfrm>
              <a:off x="732" y="1096"/>
              <a:ext cx="19" cy="19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rgbClr val="000000"/>
                </a:solidFill>
                <a:latin typeface="Arial" charset="0"/>
                <a:ea typeface="宋体" pitchFamily="2" charset="-122"/>
              </a:endParaRPr>
            </a:p>
          </p:txBody>
        </p:sp>
        <p:sp>
          <p:nvSpPr>
            <p:cNvPr id="17467" name="Oval 59"/>
            <p:cNvSpPr>
              <a:spLocks noChangeArrowheads="1"/>
            </p:cNvSpPr>
            <p:nvPr/>
          </p:nvSpPr>
          <p:spPr bwMode="auto">
            <a:xfrm>
              <a:off x="763" y="1096"/>
              <a:ext cx="19" cy="19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rgbClr val="000000"/>
                </a:solidFill>
                <a:latin typeface="Arial" charset="0"/>
                <a:ea typeface="宋体" pitchFamily="2" charset="-122"/>
              </a:endParaRPr>
            </a:p>
          </p:txBody>
        </p:sp>
      </p:grpSp>
      <p:grpSp>
        <p:nvGrpSpPr>
          <p:cNvPr id="17500" name="PA_组合 92"/>
          <p:cNvGrpSpPr/>
          <p:nvPr>
            <p:custDataLst>
              <p:tags r:id="rId10"/>
            </p:custDataLst>
          </p:nvPr>
        </p:nvGrpSpPr>
        <p:grpSpPr bwMode="auto">
          <a:xfrm>
            <a:off x="2159001" y="2181226"/>
            <a:ext cx="461433" cy="393700"/>
            <a:chOff x="1020" y="1030"/>
            <a:chExt cx="218" cy="186"/>
          </a:xfrm>
        </p:grpSpPr>
        <p:sp>
          <p:nvSpPr>
            <p:cNvPr id="17469" name="Freeform 61"/>
            <p:cNvSpPr/>
            <p:nvPr/>
          </p:nvSpPr>
          <p:spPr bwMode="auto">
            <a:xfrm>
              <a:off x="1020" y="1030"/>
              <a:ext cx="218" cy="186"/>
            </a:xfrm>
            <a:custGeom>
              <a:avLst/>
              <a:gdLst>
                <a:gd name="T0" fmla="*/ 81 w 92"/>
                <a:gd name="T1" fmla="*/ 0 h 79"/>
                <a:gd name="T2" fmla="*/ 11 w 92"/>
                <a:gd name="T3" fmla="*/ 0 h 79"/>
                <a:gd name="T4" fmla="*/ 0 w 92"/>
                <a:gd name="T5" fmla="*/ 11 h 79"/>
                <a:gd name="T6" fmla="*/ 0 w 92"/>
                <a:gd name="T7" fmla="*/ 55 h 79"/>
                <a:gd name="T8" fmla="*/ 11 w 92"/>
                <a:gd name="T9" fmla="*/ 67 h 79"/>
                <a:gd name="T10" fmla="*/ 66 w 92"/>
                <a:gd name="T11" fmla="*/ 67 h 79"/>
                <a:gd name="T12" fmla="*/ 83 w 92"/>
                <a:gd name="T13" fmla="*/ 79 h 79"/>
                <a:gd name="T14" fmla="*/ 84 w 92"/>
                <a:gd name="T15" fmla="*/ 66 h 79"/>
                <a:gd name="T16" fmla="*/ 92 w 92"/>
                <a:gd name="T17" fmla="*/ 55 h 79"/>
                <a:gd name="T18" fmla="*/ 92 w 92"/>
                <a:gd name="T19" fmla="*/ 11 h 79"/>
                <a:gd name="T20" fmla="*/ 81 w 92"/>
                <a:gd name="T21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2" h="79">
                  <a:moveTo>
                    <a:pt x="81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62"/>
                    <a:pt x="5" y="67"/>
                    <a:pt x="11" y="67"/>
                  </a:cubicBezTo>
                  <a:cubicBezTo>
                    <a:pt x="66" y="67"/>
                    <a:pt x="66" y="67"/>
                    <a:pt x="66" y="67"/>
                  </a:cubicBezTo>
                  <a:cubicBezTo>
                    <a:pt x="83" y="79"/>
                    <a:pt x="83" y="79"/>
                    <a:pt x="83" y="79"/>
                  </a:cubicBezTo>
                  <a:cubicBezTo>
                    <a:pt x="84" y="66"/>
                    <a:pt x="84" y="66"/>
                    <a:pt x="84" y="66"/>
                  </a:cubicBezTo>
                  <a:cubicBezTo>
                    <a:pt x="89" y="65"/>
                    <a:pt x="92" y="60"/>
                    <a:pt x="92" y="55"/>
                  </a:cubicBezTo>
                  <a:cubicBezTo>
                    <a:pt x="92" y="11"/>
                    <a:pt x="92" y="11"/>
                    <a:pt x="92" y="11"/>
                  </a:cubicBezTo>
                  <a:cubicBezTo>
                    <a:pt x="92" y="5"/>
                    <a:pt x="87" y="0"/>
                    <a:pt x="81" y="0"/>
                  </a:cubicBezTo>
                  <a:close/>
                </a:path>
              </a:pathLst>
            </a:custGeom>
            <a:solidFill>
              <a:srgbClr val="594D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rgbClr val="000000"/>
                </a:solidFill>
                <a:latin typeface="Arial" charset="0"/>
                <a:ea typeface="宋体" pitchFamily="2" charset="-122"/>
              </a:endParaRPr>
            </a:p>
          </p:txBody>
        </p:sp>
        <p:sp>
          <p:nvSpPr>
            <p:cNvPr id="17470" name="Oval 62"/>
            <p:cNvSpPr>
              <a:spLocks noChangeArrowheads="1"/>
            </p:cNvSpPr>
            <p:nvPr/>
          </p:nvSpPr>
          <p:spPr bwMode="auto">
            <a:xfrm>
              <a:off x="1084" y="1096"/>
              <a:ext cx="19" cy="19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rgbClr val="000000"/>
                </a:solidFill>
                <a:latin typeface="Arial" charset="0"/>
                <a:ea typeface="宋体" pitchFamily="2" charset="-122"/>
              </a:endParaRPr>
            </a:p>
          </p:txBody>
        </p:sp>
        <p:sp>
          <p:nvSpPr>
            <p:cNvPr id="17471" name="Oval 63"/>
            <p:cNvSpPr>
              <a:spLocks noChangeArrowheads="1"/>
            </p:cNvSpPr>
            <p:nvPr/>
          </p:nvSpPr>
          <p:spPr bwMode="auto">
            <a:xfrm>
              <a:off x="1117" y="1096"/>
              <a:ext cx="17" cy="19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rgbClr val="000000"/>
                </a:solidFill>
                <a:latin typeface="Arial" charset="0"/>
                <a:ea typeface="宋体" pitchFamily="2" charset="-122"/>
              </a:endParaRPr>
            </a:p>
          </p:txBody>
        </p:sp>
        <p:sp>
          <p:nvSpPr>
            <p:cNvPr id="17472" name="Oval 64"/>
            <p:cNvSpPr>
              <a:spLocks noChangeArrowheads="1"/>
            </p:cNvSpPr>
            <p:nvPr/>
          </p:nvSpPr>
          <p:spPr bwMode="auto">
            <a:xfrm>
              <a:off x="1148" y="1096"/>
              <a:ext cx="19" cy="19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rgbClr val="000000"/>
                </a:solidFill>
                <a:latin typeface="Arial" charset="0"/>
                <a:ea typeface="宋体" pitchFamily="2" charset="-122"/>
              </a:endParaRPr>
            </a:p>
          </p:txBody>
        </p:sp>
      </p:grpSp>
      <p:grpSp>
        <p:nvGrpSpPr>
          <p:cNvPr id="17498" name="PA_组合 90"/>
          <p:cNvGrpSpPr/>
          <p:nvPr>
            <p:custDataLst>
              <p:tags r:id="rId11"/>
            </p:custDataLst>
          </p:nvPr>
        </p:nvGrpSpPr>
        <p:grpSpPr bwMode="auto">
          <a:xfrm>
            <a:off x="4409017" y="2181226"/>
            <a:ext cx="465667" cy="393700"/>
            <a:chOff x="2083" y="1030"/>
            <a:chExt cx="220" cy="186"/>
          </a:xfrm>
        </p:grpSpPr>
        <p:sp>
          <p:nvSpPr>
            <p:cNvPr id="17474" name="Freeform 66"/>
            <p:cNvSpPr/>
            <p:nvPr/>
          </p:nvSpPr>
          <p:spPr bwMode="auto">
            <a:xfrm>
              <a:off x="2083" y="1030"/>
              <a:ext cx="220" cy="186"/>
            </a:xfrm>
            <a:custGeom>
              <a:avLst/>
              <a:gdLst>
                <a:gd name="T0" fmla="*/ 12 w 93"/>
                <a:gd name="T1" fmla="*/ 0 h 79"/>
                <a:gd name="T2" fmla="*/ 82 w 93"/>
                <a:gd name="T3" fmla="*/ 0 h 79"/>
                <a:gd name="T4" fmla="*/ 93 w 93"/>
                <a:gd name="T5" fmla="*/ 11 h 79"/>
                <a:gd name="T6" fmla="*/ 93 w 93"/>
                <a:gd name="T7" fmla="*/ 55 h 79"/>
                <a:gd name="T8" fmla="*/ 82 w 93"/>
                <a:gd name="T9" fmla="*/ 67 h 79"/>
                <a:gd name="T10" fmla="*/ 26 w 93"/>
                <a:gd name="T11" fmla="*/ 67 h 79"/>
                <a:gd name="T12" fmla="*/ 10 w 93"/>
                <a:gd name="T13" fmla="*/ 79 h 79"/>
                <a:gd name="T14" fmla="*/ 8 w 93"/>
                <a:gd name="T15" fmla="*/ 66 h 79"/>
                <a:gd name="T16" fmla="*/ 0 w 93"/>
                <a:gd name="T17" fmla="*/ 55 h 79"/>
                <a:gd name="T18" fmla="*/ 0 w 93"/>
                <a:gd name="T19" fmla="*/ 11 h 79"/>
                <a:gd name="T20" fmla="*/ 12 w 93"/>
                <a:gd name="T21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3" h="79">
                  <a:moveTo>
                    <a:pt x="12" y="0"/>
                  </a:moveTo>
                  <a:cubicBezTo>
                    <a:pt x="82" y="0"/>
                    <a:pt x="82" y="0"/>
                    <a:pt x="82" y="0"/>
                  </a:cubicBezTo>
                  <a:cubicBezTo>
                    <a:pt x="88" y="0"/>
                    <a:pt x="93" y="5"/>
                    <a:pt x="93" y="11"/>
                  </a:cubicBezTo>
                  <a:cubicBezTo>
                    <a:pt x="93" y="55"/>
                    <a:pt x="93" y="55"/>
                    <a:pt x="93" y="55"/>
                  </a:cubicBezTo>
                  <a:cubicBezTo>
                    <a:pt x="93" y="62"/>
                    <a:pt x="88" y="67"/>
                    <a:pt x="82" y="67"/>
                  </a:cubicBezTo>
                  <a:cubicBezTo>
                    <a:pt x="26" y="67"/>
                    <a:pt x="26" y="67"/>
                    <a:pt x="26" y="67"/>
                  </a:cubicBezTo>
                  <a:cubicBezTo>
                    <a:pt x="10" y="79"/>
                    <a:pt x="10" y="79"/>
                    <a:pt x="10" y="79"/>
                  </a:cubicBezTo>
                  <a:cubicBezTo>
                    <a:pt x="8" y="66"/>
                    <a:pt x="8" y="66"/>
                    <a:pt x="8" y="66"/>
                  </a:cubicBezTo>
                  <a:cubicBezTo>
                    <a:pt x="4" y="65"/>
                    <a:pt x="0" y="60"/>
                    <a:pt x="0" y="55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5" y="0"/>
                    <a:pt x="12" y="0"/>
                  </a:cubicBezTo>
                  <a:close/>
                </a:path>
              </a:pathLst>
            </a:custGeom>
            <a:solidFill>
              <a:srgbClr val="9DD5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rgbClr val="000000"/>
                </a:solidFill>
                <a:latin typeface="Arial" charset="0"/>
                <a:ea typeface="宋体" pitchFamily="2" charset="-122"/>
              </a:endParaRPr>
            </a:p>
          </p:txBody>
        </p:sp>
        <p:sp>
          <p:nvSpPr>
            <p:cNvPr id="17475" name="Oval 67"/>
            <p:cNvSpPr>
              <a:spLocks noChangeArrowheads="1"/>
            </p:cNvSpPr>
            <p:nvPr/>
          </p:nvSpPr>
          <p:spPr bwMode="auto">
            <a:xfrm>
              <a:off x="2220" y="1096"/>
              <a:ext cx="19" cy="19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rgbClr val="000000"/>
                </a:solidFill>
                <a:latin typeface="Arial" charset="0"/>
                <a:ea typeface="宋体" pitchFamily="2" charset="-122"/>
              </a:endParaRPr>
            </a:p>
          </p:txBody>
        </p:sp>
        <p:sp>
          <p:nvSpPr>
            <p:cNvPr id="17476" name="Oval 68"/>
            <p:cNvSpPr>
              <a:spLocks noChangeArrowheads="1"/>
            </p:cNvSpPr>
            <p:nvPr/>
          </p:nvSpPr>
          <p:spPr bwMode="auto">
            <a:xfrm>
              <a:off x="2187" y="1096"/>
              <a:ext cx="19" cy="19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rgbClr val="000000"/>
                </a:solidFill>
                <a:latin typeface="Arial" charset="0"/>
                <a:ea typeface="宋体" pitchFamily="2" charset="-122"/>
              </a:endParaRPr>
            </a:p>
          </p:txBody>
        </p:sp>
        <p:sp>
          <p:nvSpPr>
            <p:cNvPr id="17477" name="Oval 69"/>
            <p:cNvSpPr>
              <a:spLocks noChangeArrowheads="1"/>
            </p:cNvSpPr>
            <p:nvPr/>
          </p:nvSpPr>
          <p:spPr bwMode="auto">
            <a:xfrm>
              <a:off x="2157" y="1096"/>
              <a:ext cx="19" cy="19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rgbClr val="000000"/>
                </a:solidFill>
                <a:latin typeface="Arial" charset="0"/>
                <a:ea typeface="宋体" pitchFamily="2" charset="-122"/>
              </a:endParaRPr>
            </a:p>
          </p:txBody>
        </p:sp>
      </p:grpSp>
      <p:grpSp>
        <p:nvGrpSpPr>
          <p:cNvPr id="17499" name="PA_组合 91"/>
          <p:cNvGrpSpPr/>
          <p:nvPr>
            <p:custDataLst>
              <p:tags r:id="rId12"/>
            </p:custDataLst>
          </p:nvPr>
        </p:nvGrpSpPr>
        <p:grpSpPr bwMode="auto">
          <a:xfrm>
            <a:off x="3600451" y="2181226"/>
            <a:ext cx="459316" cy="393700"/>
            <a:chOff x="1701" y="1030"/>
            <a:chExt cx="217" cy="186"/>
          </a:xfrm>
        </p:grpSpPr>
        <p:sp>
          <p:nvSpPr>
            <p:cNvPr id="17479" name="Freeform 71"/>
            <p:cNvSpPr/>
            <p:nvPr/>
          </p:nvSpPr>
          <p:spPr bwMode="auto">
            <a:xfrm>
              <a:off x="1701" y="1030"/>
              <a:ext cx="217" cy="186"/>
            </a:xfrm>
            <a:custGeom>
              <a:avLst/>
              <a:gdLst>
                <a:gd name="T0" fmla="*/ 11 w 92"/>
                <a:gd name="T1" fmla="*/ 0 h 79"/>
                <a:gd name="T2" fmla="*/ 81 w 92"/>
                <a:gd name="T3" fmla="*/ 0 h 79"/>
                <a:gd name="T4" fmla="*/ 92 w 92"/>
                <a:gd name="T5" fmla="*/ 11 h 79"/>
                <a:gd name="T6" fmla="*/ 92 w 92"/>
                <a:gd name="T7" fmla="*/ 55 h 79"/>
                <a:gd name="T8" fmla="*/ 81 w 92"/>
                <a:gd name="T9" fmla="*/ 67 h 79"/>
                <a:gd name="T10" fmla="*/ 26 w 92"/>
                <a:gd name="T11" fmla="*/ 67 h 79"/>
                <a:gd name="T12" fmla="*/ 9 w 92"/>
                <a:gd name="T13" fmla="*/ 79 h 79"/>
                <a:gd name="T14" fmla="*/ 8 w 92"/>
                <a:gd name="T15" fmla="*/ 66 h 79"/>
                <a:gd name="T16" fmla="*/ 0 w 92"/>
                <a:gd name="T17" fmla="*/ 55 h 79"/>
                <a:gd name="T18" fmla="*/ 0 w 92"/>
                <a:gd name="T19" fmla="*/ 11 h 79"/>
                <a:gd name="T20" fmla="*/ 11 w 92"/>
                <a:gd name="T21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2" h="79">
                  <a:moveTo>
                    <a:pt x="11" y="0"/>
                  </a:moveTo>
                  <a:cubicBezTo>
                    <a:pt x="81" y="0"/>
                    <a:pt x="81" y="0"/>
                    <a:pt x="81" y="0"/>
                  </a:cubicBezTo>
                  <a:cubicBezTo>
                    <a:pt x="87" y="0"/>
                    <a:pt x="92" y="5"/>
                    <a:pt x="92" y="11"/>
                  </a:cubicBezTo>
                  <a:cubicBezTo>
                    <a:pt x="92" y="55"/>
                    <a:pt x="92" y="55"/>
                    <a:pt x="92" y="55"/>
                  </a:cubicBezTo>
                  <a:cubicBezTo>
                    <a:pt x="92" y="62"/>
                    <a:pt x="87" y="67"/>
                    <a:pt x="81" y="67"/>
                  </a:cubicBezTo>
                  <a:cubicBezTo>
                    <a:pt x="26" y="67"/>
                    <a:pt x="26" y="67"/>
                    <a:pt x="26" y="67"/>
                  </a:cubicBezTo>
                  <a:cubicBezTo>
                    <a:pt x="9" y="79"/>
                    <a:pt x="9" y="79"/>
                    <a:pt x="9" y="79"/>
                  </a:cubicBezTo>
                  <a:cubicBezTo>
                    <a:pt x="8" y="66"/>
                    <a:pt x="8" y="66"/>
                    <a:pt x="8" y="66"/>
                  </a:cubicBezTo>
                  <a:cubicBezTo>
                    <a:pt x="3" y="65"/>
                    <a:pt x="0" y="60"/>
                    <a:pt x="0" y="55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lose/>
                </a:path>
              </a:pathLst>
            </a:custGeom>
            <a:solidFill>
              <a:srgbClr val="E54B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rgbClr val="000000"/>
                </a:solidFill>
                <a:latin typeface="Arial" charset="0"/>
                <a:ea typeface="宋体" pitchFamily="2" charset="-122"/>
              </a:endParaRPr>
            </a:p>
          </p:txBody>
        </p:sp>
        <p:sp>
          <p:nvSpPr>
            <p:cNvPr id="17480" name="Oval 72"/>
            <p:cNvSpPr>
              <a:spLocks noChangeArrowheads="1"/>
            </p:cNvSpPr>
            <p:nvPr/>
          </p:nvSpPr>
          <p:spPr bwMode="auto">
            <a:xfrm>
              <a:off x="1835" y="1096"/>
              <a:ext cx="19" cy="19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rgbClr val="000000"/>
                </a:solidFill>
                <a:latin typeface="Arial" charset="0"/>
                <a:ea typeface="宋体" pitchFamily="2" charset="-122"/>
              </a:endParaRPr>
            </a:p>
          </p:txBody>
        </p:sp>
        <p:sp>
          <p:nvSpPr>
            <p:cNvPr id="17481" name="Oval 73"/>
            <p:cNvSpPr>
              <a:spLocks noChangeArrowheads="1"/>
            </p:cNvSpPr>
            <p:nvPr/>
          </p:nvSpPr>
          <p:spPr bwMode="auto">
            <a:xfrm>
              <a:off x="1802" y="1096"/>
              <a:ext cx="19" cy="19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rgbClr val="000000"/>
                </a:solidFill>
                <a:latin typeface="Arial" charset="0"/>
                <a:ea typeface="宋体" pitchFamily="2" charset="-122"/>
              </a:endParaRPr>
            </a:p>
          </p:txBody>
        </p:sp>
        <p:sp>
          <p:nvSpPr>
            <p:cNvPr id="17482" name="Oval 74"/>
            <p:cNvSpPr>
              <a:spLocks noChangeArrowheads="1"/>
            </p:cNvSpPr>
            <p:nvPr/>
          </p:nvSpPr>
          <p:spPr bwMode="auto">
            <a:xfrm>
              <a:off x="1772" y="1096"/>
              <a:ext cx="18" cy="19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rgbClr val="000000"/>
                </a:solidFill>
                <a:latin typeface="Arial" charset="0"/>
                <a:ea typeface="宋体" pitchFamily="2" charset="-122"/>
              </a:endParaRPr>
            </a:p>
          </p:txBody>
        </p:sp>
      </p:grpSp>
      <p:sp>
        <p:nvSpPr>
          <p:cNvPr id="17483" name="PA_Line 75"/>
          <p:cNvSpPr>
            <a:spLocks noChangeShapeType="1"/>
          </p:cNvSpPr>
          <p:nvPr>
            <p:custDataLst>
              <p:tags r:id="rId13"/>
            </p:custDataLst>
          </p:nvPr>
        </p:nvSpPr>
        <p:spPr bwMode="auto">
          <a:xfrm>
            <a:off x="5302251" y="3332692"/>
            <a:ext cx="1585383" cy="0"/>
          </a:xfrm>
          <a:prstGeom prst="line">
            <a:avLst/>
          </a:prstGeom>
          <a:noFill/>
          <a:ln w="6350">
            <a:solidFill>
              <a:schemeClr val="bg2"/>
            </a:solidFill>
            <a:prstDash val="dash"/>
            <a:round/>
            <a:headEnd type="oval" w="sm" len="sm"/>
            <a:tailEnd type="oval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srgbClr val="000000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17484" name="PA_椭圆 76"/>
          <p:cNvSpPr>
            <a:spLocks noChangeArrowheads="1"/>
          </p:cNvSpPr>
          <p:nvPr>
            <p:custDataLst>
              <p:tags r:id="rId14"/>
            </p:custDataLst>
          </p:nvPr>
        </p:nvSpPr>
        <p:spPr bwMode="auto">
          <a:xfrm>
            <a:off x="5717118" y="2953809"/>
            <a:ext cx="755649" cy="759883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srgbClr val="000000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17485" name="PA_文本框 77"/>
          <p:cNvSpPr txBox="1">
            <a:spLocks noChangeArrowheads="1"/>
          </p:cNvSpPr>
          <p:nvPr>
            <p:custDataLst>
              <p:tags r:id="rId15"/>
            </p:custDataLst>
          </p:nvPr>
        </p:nvSpPr>
        <p:spPr bwMode="auto">
          <a:xfrm>
            <a:off x="5842309" y="3097744"/>
            <a:ext cx="50526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defTabSz="121917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400" dirty="0">
                <a:solidFill>
                  <a:srgbClr val="FFFFFF"/>
                </a:solidFill>
                <a:latin typeface="Impact" pitchFamily="34" charset="0"/>
                <a:ea typeface="宋体" pitchFamily="2" charset="-122"/>
              </a:rPr>
              <a:t>VS</a:t>
            </a:r>
          </a:p>
        </p:txBody>
      </p:sp>
      <p:sp>
        <p:nvSpPr>
          <p:cNvPr id="17486" name="PA_文本框 78"/>
          <p:cNvSpPr txBox="1">
            <a:spLocks noChangeArrowheads="1"/>
          </p:cNvSpPr>
          <p:nvPr>
            <p:custDataLst>
              <p:tags r:id="rId16"/>
            </p:custDataLst>
          </p:nvPr>
        </p:nvSpPr>
        <p:spPr bwMode="auto">
          <a:xfrm>
            <a:off x="2235423" y="4606926"/>
            <a:ext cx="172675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defTabSz="121917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400" dirty="0">
                <a:solidFill>
                  <a:srgbClr val="594D7B"/>
                </a:solidFill>
                <a:latin typeface="Arial" charset="0"/>
                <a:ea typeface="宋体" pitchFamily="2" charset="-122"/>
              </a:rPr>
              <a:t>35,216,840</a:t>
            </a:r>
          </a:p>
        </p:txBody>
      </p:sp>
      <p:sp>
        <p:nvSpPr>
          <p:cNvPr id="17487" name="PA_矩形 79"/>
          <p:cNvSpPr>
            <a:spLocks noChangeArrowheads="1"/>
          </p:cNvSpPr>
          <p:nvPr>
            <p:custDataLst>
              <p:tags r:id="rId17"/>
            </p:custDataLst>
          </p:nvPr>
        </p:nvSpPr>
        <p:spPr bwMode="auto">
          <a:xfrm>
            <a:off x="1803400" y="5244044"/>
            <a:ext cx="2590800" cy="788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 defTabSz="121917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067">
                <a:solidFill>
                  <a:srgbClr val="808080"/>
                </a:solidFill>
                <a:latin typeface="Arial" charset="0"/>
                <a:ea typeface="宋体" pitchFamily="2" charset="-122"/>
              </a:rPr>
              <a:t>We have many PowerPoint </a:t>
            </a:r>
            <a:r>
              <a:rPr lang="zh-CN" altLang="en-US" sz="1067">
                <a:solidFill>
                  <a:srgbClr val="808080"/>
                </a:solidFill>
                <a:latin typeface="Arial" charset="0"/>
                <a:ea typeface="宋体" pitchFamily="2" charset="-122"/>
              </a:rPr>
              <a:t>templates</a:t>
            </a:r>
            <a:r>
              <a:rPr lang="en-US" altLang="zh-CN" sz="1067">
                <a:solidFill>
                  <a:srgbClr val="808080"/>
                </a:solidFill>
                <a:latin typeface="Arial" charset="0"/>
                <a:ea typeface="宋体" pitchFamily="2" charset="-122"/>
              </a:rPr>
              <a:t> that has been specifically designed to help anyone that is stepping into the world of PowerPoint for the very first time. </a:t>
            </a:r>
            <a:endParaRPr lang="zh-CN" altLang="en-US" sz="1067">
              <a:solidFill>
                <a:srgbClr val="808080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17488" name="PA_文本框 80"/>
          <p:cNvSpPr txBox="1">
            <a:spLocks noChangeArrowheads="1"/>
          </p:cNvSpPr>
          <p:nvPr>
            <p:custDataLst>
              <p:tags r:id="rId18"/>
            </p:custDataLst>
          </p:nvPr>
        </p:nvSpPr>
        <p:spPr bwMode="auto">
          <a:xfrm>
            <a:off x="8212889" y="4606926"/>
            <a:ext cx="172675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defTabSz="121917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400" dirty="0">
                <a:solidFill>
                  <a:srgbClr val="594D7B"/>
                </a:solidFill>
                <a:latin typeface="Arial" charset="0"/>
                <a:ea typeface="宋体" pitchFamily="2" charset="-122"/>
              </a:rPr>
              <a:t>61,478,900</a:t>
            </a:r>
          </a:p>
        </p:txBody>
      </p:sp>
      <p:sp>
        <p:nvSpPr>
          <p:cNvPr id="17489" name="PA_矩形 81"/>
          <p:cNvSpPr>
            <a:spLocks noChangeArrowheads="1"/>
          </p:cNvSpPr>
          <p:nvPr>
            <p:custDataLst>
              <p:tags r:id="rId19"/>
            </p:custDataLst>
          </p:nvPr>
        </p:nvSpPr>
        <p:spPr bwMode="auto">
          <a:xfrm>
            <a:off x="7780867" y="5244044"/>
            <a:ext cx="2590800" cy="788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 defTabSz="121917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067">
                <a:solidFill>
                  <a:srgbClr val="808080"/>
                </a:solidFill>
                <a:latin typeface="Arial" charset="0"/>
                <a:ea typeface="宋体" pitchFamily="2" charset="-122"/>
              </a:rPr>
              <a:t>We have many PowerPoint </a:t>
            </a:r>
            <a:r>
              <a:rPr lang="zh-CN" altLang="en-US" sz="1067">
                <a:solidFill>
                  <a:srgbClr val="808080"/>
                </a:solidFill>
                <a:latin typeface="Arial" charset="0"/>
                <a:ea typeface="宋体" pitchFamily="2" charset="-122"/>
              </a:rPr>
              <a:t>templates</a:t>
            </a:r>
            <a:r>
              <a:rPr lang="en-US" altLang="zh-CN" sz="1067">
                <a:solidFill>
                  <a:srgbClr val="808080"/>
                </a:solidFill>
                <a:latin typeface="Arial" charset="0"/>
                <a:ea typeface="宋体" pitchFamily="2" charset="-122"/>
              </a:rPr>
              <a:t> that has been specifically designed to help anyone that is stepping into the world of PowerPoint for the very first time. </a:t>
            </a:r>
            <a:endParaRPr lang="zh-CN" altLang="en-US" sz="1067">
              <a:solidFill>
                <a:srgbClr val="808080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17490" name="PA_Line 82"/>
          <p:cNvSpPr>
            <a:spLocks noChangeShapeType="1"/>
          </p:cNvSpPr>
          <p:nvPr>
            <p:custDataLst>
              <p:tags r:id="rId20"/>
            </p:custDataLst>
          </p:nvPr>
        </p:nvSpPr>
        <p:spPr bwMode="auto">
          <a:xfrm>
            <a:off x="1818218" y="5129743"/>
            <a:ext cx="2592916" cy="0"/>
          </a:xfrm>
          <a:prstGeom prst="line">
            <a:avLst/>
          </a:prstGeom>
          <a:noFill/>
          <a:ln w="6350">
            <a:solidFill>
              <a:schemeClr val="bg2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srgbClr val="000000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17491" name="PA_Line 83"/>
          <p:cNvSpPr>
            <a:spLocks noChangeShapeType="1"/>
          </p:cNvSpPr>
          <p:nvPr>
            <p:custDataLst>
              <p:tags r:id="rId21"/>
            </p:custDataLst>
          </p:nvPr>
        </p:nvSpPr>
        <p:spPr bwMode="auto">
          <a:xfrm>
            <a:off x="7770285" y="5129743"/>
            <a:ext cx="2592916" cy="0"/>
          </a:xfrm>
          <a:prstGeom prst="line">
            <a:avLst/>
          </a:prstGeom>
          <a:noFill/>
          <a:ln w="6350">
            <a:solidFill>
              <a:schemeClr val="bg2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srgbClr val="000000"/>
              </a:solidFill>
              <a:latin typeface="Arial" charset="0"/>
              <a:ea typeface="宋体" pitchFamily="2" charset="-122"/>
            </a:endParaRPr>
          </a:p>
        </p:txBody>
      </p:sp>
      <p:grpSp>
        <p:nvGrpSpPr>
          <p:cNvPr id="17502" name="PA_组合 94"/>
          <p:cNvGrpSpPr/>
          <p:nvPr>
            <p:custDataLst>
              <p:tags r:id="rId22"/>
            </p:custDataLst>
          </p:nvPr>
        </p:nvGrpSpPr>
        <p:grpSpPr bwMode="auto">
          <a:xfrm>
            <a:off x="7277100" y="2181226"/>
            <a:ext cx="465667" cy="393700"/>
            <a:chOff x="635" y="1030"/>
            <a:chExt cx="220" cy="186"/>
          </a:xfrm>
        </p:grpSpPr>
        <p:sp>
          <p:nvSpPr>
            <p:cNvPr id="17503" name="Freeform 95"/>
            <p:cNvSpPr/>
            <p:nvPr/>
          </p:nvSpPr>
          <p:spPr bwMode="auto">
            <a:xfrm>
              <a:off x="635" y="1030"/>
              <a:ext cx="220" cy="186"/>
            </a:xfrm>
            <a:custGeom>
              <a:avLst/>
              <a:gdLst>
                <a:gd name="T0" fmla="*/ 81 w 93"/>
                <a:gd name="T1" fmla="*/ 0 h 79"/>
                <a:gd name="T2" fmla="*/ 11 w 93"/>
                <a:gd name="T3" fmla="*/ 0 h 79"/>
                <a:gd name="T4" fmla="*/ 0 w 93"/>
                <a:gd name="T5" fmla="*/ 11 h 79"/>
                <a:gd name="T6" fmla="*/ 0 w 93"/>
                <a:gd name="T7" fmla="*/ 55 h 79"/>
                <a:gd name="T8" fmla="*/ 11 w 93"/>
                <a:gd name="T9" fmla="*/ 67 h 79"/>
                <a:gd name="T10" fmla="*/ 67 w 93"/>
                <a:gd name="T11" fmla="*/ 67 h 79"/>
                <a:gd name="T12" fmla="*/ 83 w 93"/>
                <a:gd name="T13" fmla="*/ 79 h 79"/>
                <a:gd name="T14" fmla="*/ 85 w 93"/>
                <a:gd name="T15" fmla="*/ 66 h 79"/>
                <a:gd name="T16" fmla="*/ 93 w 93"/>
                <a:gd name="T17" fmla="*/ 55 h 79"/>
                <a:gd name="T18" fmla="*/ 93 w 93"/>
                <a:gd name="T19" fmla="*/ 11 h 79"/>
                <a:gd name="T20" fmla="*/ 81 w 93"/>
                <a:gd name="T21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3" h="79">
                  <a:moveTo>
                    <a:pt x="81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62"/>
                    <a:pt x="5" y="67"/>
                    <a:pt x="11" y="67"/>
                  </a:cubicBezTo>
                  <a:cubicBezTo>
                    <a:pt x="67" y="67"/>
                    <a:pt x="67" y="67"/>
                    <a:pt x="67" y="67"/>
                  </a:cubicBezTo>
                  <a:cubicBezTo>
                    <a:pt x="83" y="79"/>
                    <a:pt x="83" y="79"/>
                    <a:pt x="83" y="79"/>
                  </a:cubicBezTo>
                  <a:cubicBezTo>
                    <a:pt x="85" y="66"/>
                    <a:pt x="85" y="66"/>
                    <a:pt x="85" y="66"/>
                  </a:cubicBezTo>
                  <a:cubicBezTo>
                    <a:pt x="89" y="65"/>
                    <a:pt x="93" y="60"/>
                    <a:pt x="93" y="55"/>
                  </a:cubicBezTo>
                  <a:cubicBezTo>
                    <a:pt x="93" y="11"/>
                    <a:pt x="93" y="11"/>
                    <a:pt x="93" y="11"/>
                  </a:cubicBezTo>
                  <a:cubicBezTo>
                    <a:pt x="93" y="5"/>
                    <a:pt x="87" y="0"/>
                    <a:pt x="81" y="0"/>
                  </a:cubicBezTo>
                  <a:close/>
                </a:path>
              </a:pathLst>
            </a:custGeom>
            <a:solidFill>
              <a:srgbClr val="C09C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rgbClr val="000000"/>
                </a:solidFill>
                <a:latin typeface="Arial" charset="0"/>
                <a:ea typeface="宋体" pitchFamily="2" charset="-122"/>
              </a:endParaRPr>
            </a:p>
          </p:txBody>
        </p:sp>
        <p:sp>
          <p:nvSpPr>
            <p:cNvPr id="17504" name="Oval 96"/>
            <p:cNvSpPr>
              <a:spLocks noChangeArrowheads="1"/>
            </p:cNvSpPr>
            <p:nvPr/>
          </p:nvSpPr>
          <p:spPr bwMode="auto">
            <a:xfrm>
              <a:off x="699" y="1096"/>
              <a:ext cx="19" cy="19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rgbClr val="000000"/>
                </a:solidFill>
                <a:latin typeface="Arial" charset="0"/>
                <a:ea typeface="宋体" pitchFamily="2" charset="-122"/>
              </a:endParaRPr>
            </a:p>
          </p:txBody>
        </p:sp>
        <p:sp>
          <p:nvSpPr>
            <p:cNvPr id="17505" name="Oval 97"/>
            <p:cNvSpPr>
              <a:spLocks noChangeArrowheads="1"/>
            </p:cNvSpPr>
            <p:nvPr/>
          </p:nvSpPr>
          <p:spPr bwMode="auto">
            <a:xfrm>
              <a:off x="732" y="1096"/>
              <a:ext cx="19" cy="19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rgbClr val="000000"/>
                </a:solidFill>
                <a:latin typeface="Arial" charset="0"/>
                <a:ea typeface="宋体" pitchFamily="2" charset="-122"/>
              </a:endParaRPr>
            </a:p>
          </p:txBody>
        </p:sp>
        <p:sp>
          <p:nvSpPr>
            <p:cNvPr id="17506" name="Oval 98"/>
            <p:cNvSpPr>
              <a:spLocks noChangeArrowheads="1"/>
            </p:cNvSpPr>
            <p:nvPr/>
          </p:nvSpPr>
          <p:spPr bwMode="auto">
            <a:xfrm>
              <a:off x="763" y="1096"/>
              <a:ext cx="19" cy="19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rgbClr val="000000"/>
                </a:solidFill>
                <a:latin typeface="Arial" charset="0"/>
                <a:ea typeface="宋体" pitchFamily="2" charset="-122"/>
              </a:endParaRPr>
            </a:p>
          </p:txBody>
        </p:sp>
      </p:grpSp>
      <p:grpSp>
        <p:nvGrpSpPr>
          <p:cNvPr id="17507" name="PA_组合 99"/>
          <p:cNvGrpSpPr/>
          <p:nvPr>
            <p:custDataLst>
              <p:tags r:id="rId23"/>
            </p:custDataLst>
          </p:nvPr>
        </p:nvGrpSpPr>
        <p:grpSpPr bwMode="auto">
          <a:xfrm>
            <a:off x="8092018" y="2181226"/>
            <a:ext cx="461433" cy="393700"/>
            <a:chOff x="1020" y="1030"/>
            <a:chExt cx="218" cy="186"/>
          </a:xfrm>
        </p:grpSpPr>
        <p:sp>
          <p:nvSpPr>
            <p:cNvPr id="17508" name="Freeform 100"/>
            <p:cNvSpPr/>
            <p:nvPr/>
          </p:nvSpPr>
          <p:spPr bwMode="auto">
            <a:xfrm>
              <a:off x="1020" y="1030"/>
              <a:ext cx="218" cy="186"/>
            </a:xfrm>
            <a:custGeom>
              <a:avLst/>
              <a:gdLst>
                <a:gd name="T0" fmla="*/ 81 w 92"/>
                <a:gd name="T1" fmla="*/ 0 h 79"/>
                <a:gd name="T2" fmla="*/ 11 w 92"/>
                <a:gd name="T3" fmla="*/ 0 h 79"/>
                <a:gd name="T4" fmla="*/ 0 w 92"/>
                <a:gd name="T5" fmla="*/ 11 h 79"/>
                <a:gd name="T6" fmla="*/ 0 w 92"/>
                <a:gd name="T7" fmla="*/ 55 h 79"/>
                <a:gd name="T8" fmla="*/ 11 w 92"/>
                <a:gd name="T9" fmla="*/ 67 h 79"/>
                <a:gd name="T10" fmla="*/ 66 w 92"/>
                <a:gd name="T11" fmla="*/ 67 h 79"/>
                <a:gd name="T12" fmla="*/ 83 w 92"/>
                <a:gd name="T13" fmla="*/ 79 h 79"/>
                <a:gd name="T14" fmla="*/ 84 w 92"/>
                <a:gd name="T15" fmla="*/ 66 h 79"/>
                <a:gd name="T16" fmla="*/ 92 w 92"/>
                <a:gd name="T17" fmla="*/ 55 h 79"/>
                <a:gd name="T18" fmla="*/ 92 w 92"/>
                <a:gd name="T19" fmla="*/ 11 h 79"/>
                <a:gd name="T20" fmla="*/ 81 w 92"/>
                <a:gd name="T21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2" h="79">
                  <a:moveTo>
                    <a:pt x="81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62"/>
                    <a:pt x="5" y="67"/>
                    <a:pt x="11" y="67"/>
                  </a:cubicBezTo>
                  <a:cubicBezTo>
                    <a:pt x="66" y="67"/>
                    <a:pt x="66" y="67"/>
                    <a:pt x="66" y="67"/>
                  </a:cubicBezTo>
                  <a:cubicBezTo>
                    <a:pt x="83" y="79"/>
                    <a:pt x="83" y="79"/>
                    <a:pt x="83" y="79"/>
                  </a:cubicBezTo>
                  <a:cubicBezTo>
                    <a:pt x="84" y="66"/>
                    <a:pt x="84" y="66"/>
                    <a:pt x="84" y="66"/>
                  </a:cubicBezTo>
                  <a:cubicBezTo>
                    <a:pt x="89" y="65"/>
                    <a:pt x="92" y="60"/>
                    <a:pt x="92" y="55"/>
                  </a:cubicBezTo>
                  <a:cubicBezTo>
                    <a:pt x="92" y="11"/>
                    <a:pt x="92" y="11"/>
                    <a:pt x="92" y="11"/>
                  </a:cubicBezTo>
                  <a:cubicBezTo>
                    <a:pt x="92" y="5"/>
                    <a:pt x="87" y="0"/>
                    <a:pt x="81" y="0"/>
                  </a:cubicBezTo>
                  <a:close/>
                </a:path>
              </a:pathLst>
            </a:custGeom>
            <a:solidFill>
              <a:srgbClr val="594D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rgbClr val="000000"/>
                </a:solidFill>
                <a:latin typeface="Arial" charset="0"/>
                <a:ea typeface="宋体" pitchFamily="2" charset="-122"/>
              </a:endParaRPr>
            </a:p>
          </p:txBody>
        </p:sp>
        <p:sp>
          <p:nvSpPr>
            <p:cNvPr id="17509" name="Oval 101"/>
            <p:cNvSpPr>
              <a:spLocks noChangeArrowheads="1"/>
            </p:cNvSpPr>
            <p:nvPr/>
          </p:nvSpPr>
          <p:spPr bwMode="auto">
            <a:xfrm>
              <a:off x="1084" y="1096"/>
              <a:ext cx="19" cy="19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rgbClr val="000000"/>
                </a:solidFill>
                <a:latin typeface="Arial" charset="0"/>
                <a:ea typeface="宋体" pitchFamily="2" charset="-122"/>
              </a:endParaRPr>
            </a:p>
          </p:txBody>
        </p:sp>
        <p:sp>
          <p:nvSpPr>
            <p:cNvPr id="17510" name="Oval 102"/>
            <p:cNvSpPr>
              <a:spLocks noChangeArrowheads="1"/>
            </p:cNvSpPr>
            <p:nvPr/>
          </p:nvSpPr>
          <p:spPr bwMode="auto">
            <a:xfrm>
              <a:off x="1117" y="1096"/>
              <a:ext cx="17" cy="19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rgbClr val="000000"/>
                </a:solidFill>
                <a:latin typeface="Arial" charset="0"/>
                <a:ea typeface="宋体" pitchFamily="2" charset="-122"/>
              </a:endParaRPr>
            </a:p>
          </p:txBody>
        </p:sp>
        <p:sp>
          <p:nvSpPr>
            <p:cNvPr id="17511" name="Oval 103"/>
            <p:cNvSpPr>
              <a:spLocks noChangeArrowheads="1"/>
            </p:cNvSpPr>
            <p:nvPr/>
          </p:nvSpPr>
          <p:spPr bwMode="auto">
            <a:xfrm>
              <a:off x="1148" y="1096"/>
              <a:ext cx="19" cy="19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rgbClr val="000000"/>
                </a:solidFill>
                <a:latin typeface="Arial" charset="0"/>
                <a:ea typeface="宋体" pitchFamily="2" charset="-122"/>
              </a:endParaRPr>
            </a:p>
          </p:txBody>
        </p:sp>
      </p:grpSp>
      <p:grpSp>
        <p:nvGrpSpPr>
          <p:cNvPr id="17512" name="PA_组合 104"/>
          <p:cNvGrpSpPr/>
          <p:nvPr>
            <p:custDataLst>
              <p:tags r:id="rId24"/>
            </p:custDataLst>
          </p:nvPr>
        </p:nvGrpSpPr>
        <p:grpSpPr bwMode="auto">
          <a:xfrm>
            <a:off x="10342033" y="2181226"/>
            <a:ext cx="465667" cy="393700"/>
            <a:chOff x="2083" y="1030"/>
            <a:chExt cx="220" cy="186"/>
          </a:xfrm>
        </p:grpSpPr>
        <p:sp>
          <p:nvSpPr>
            <p:cNvPr id="17513" name="Freeform 105"/>
            <p:cNvSpPr/>
            <p:nvPr/>
          </p:nvSpPr>
          <p:spPr bwMode="auto">
            <a:xfrm>
              <a:off x="2083" y="1030"/>
              <a:ext cx="220" cy="186"/>
            </a:xfrm>
            <a:custGeom>
              <a:avLst/>
              <a:gdLst>
                <a:gd name="T0" fmla="*/ 12 w 93"/>
                <a:gd name="T1" fmla="*/ 0 h 79"/>
                <a:gd name="T2" fmla="*/ 82 w 93"/>
                <a:gd name="T3" fmla="*/ 0 h 79"/>
                <a:gd name="T4" fmla="*/ 93 w 93"/>
                <a:gd name="T5" fmla="*/ 11 h 79"/>
                <a:gd name="T6" fmla="*/ 93 w 93"/>
                <a:gd name="T7" fmla="*/ 55 h 79"/>
                <a:gd name="T8" fmla="*/ 82 w 93"/>
                <a:gd name="T9" fmla="*/ 67 h 79"/>
                <a:gd name="T10" fmla="*/ 26 w 93"/>
                <a:gd name="T11" fmla="*/ 67 h 79"/>
                <a:gd name="T12" fmla="*/ 10 w 93"/>
                <a:gd name="T13" fmla="*/ 79 h 79"/>
                <a:gd name="T14" fmla="*/ 8 w 93"/>
                <a:gd name="T15" fmla="*/ 66 h 79"/>
                <a:gd name="T16" fmla="*/ 0 w 93"/>
                <a:gd name="T17" fmla="*/ 55 h 79"/>
                <a:gd name="T18" fmla="*/ 0 w 93"/>
                <a:gd name="T19" fmla="*/ 11 h 79"/>
                <a:gd name="T20" fmla="*/ 12 w 93"/>
                <a:gd name="T21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3" h="79">
                  <a:moveTo>
                    <a:pt x="12" y="0"/>
                  </a:moveTo>
                  <a:cubicBezTo>
                    <a:pt x="82" y="0"/>
                    <a:pt x="82" y="0"/>
                    <a:pt x="82" y="0"/>
                  </a:cubicBezTo>
                  <a:cubicBezTo>
                    <a:pt x="88" y="0"/>
                    <a:pt x="93" y="5"/>
                    <a:pt x="93" y="11"/>
                  </a:cubicBezTo>
                  <a:cubicBezTo>
                    <a:pt x="93" y="55"/>
                    <a:pt x="93" y="55"/>
                    <a:pt x="93" y="55"/>
                  </a:cubicBezTo>
                  <a:cubicBezTo>
                    <a:pt x="93" y="62"/>
                    <a:pt x="88" y="67"/>
                    <a:pt x="82" y="67"/>
                  </a:cubicBezTo>
                  <a:cubicBezTo>
                    <a:pt x="26" y="67"/>
                    <a:pt x="26" y="67"/>
                    <a:pt x="26" y="67"/>
                  </a:cubicBezTo>
                  <a:cubicBezTo>
                    <a:pt x="10" y="79"/>
                    <a:pt x="10" y="79"/>
                    <a:pt x="10" y="79"/>
                  </a:cubicBezTo>
                  <a:cubicBezTo>
                    <a:pt x="8" y="66"/>
                    <a:pt x="8" y="66"/>
                    <a:pt x="8" y="66"/>
                  </a:cubicBezTo>
                  <a:cubicBezTo>
                    <a:pt x="4" y="65"/>
                    <a:pt x="0" y="60"/>
                    <a:pt x="0" y="55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5" y="0"/>
                    <a:pt x="12" y="0"/>
                  </a:cubicBezTo>
                  <a:close/>
                </a:path>
              </a:pathLst>
            </a:custGeom>
            <a:solidFill>
              <a:srgbClr val="9DD5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rgbClr val="000000"/>
                </a:solidFill>
                <a:latin typeface="Arial" charset="0"/>
                <a:ea typeface="宋体" pitchFamily="2" charset="-122"/>
              </a:endParaRPr>
            </a:p>
          </p:txBody>
        </p:sp>
        <p:sp>
          <p:nvSpPr>
            <p:cNvPr id="17514" name="Oval 106"/>
            <p:cNvSpPr>
              <a:spLocks noChangeArrowheads="1"/>
            </p:cNvSpPr>
            <p:nvPr/>
          </p:nvSpPr>
          <p:spPr bwMode="auto">
            <a:xfrm>
              <a:off x="2220" y="1096"/>
              <a:ext cx="19" cy="19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rgbClr val="000000"/>
                </a:solidFill>
                <a:latin typeface="Arial" charset="0"/>
                <a:ea typeface="宋体" pitchFamily="2" charset="-122"/>
              </a:endParaRPr>
            </a:p>
          </p:txBody>
        </p:sp>
        <p:sp>
          <p:nvSpPr>
            <p:cNvPr id="17515" name="Oval 107"/>
            <p:cNvSpPr>
              <a:spLocks noChangeArrowheads="1"/>
            </p:cNvSpPr>
            <p:nvPr/>
          </p:nvSpPr>
          <p:spPr bwMode="auto">
            <a:xfrm>
              <a:off x="2187" y="1096"/>
              <a:ext cx="19" cy="19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rgbClr val="000000"/>
                </a:solidFill>
                <a:latin typeface="Arial" charset="0"/>
                <a:ea typeface="宋体" pitchFamily="2" charset="-122"/>
              </a:endParaRPr>
            </a:p>
          </p:txBody>
        </p:sp>
        <p:sp>
          <p:nvSpPr>
            <p:cNvPr id="17516" name="Oval 108"/>
            <p:cNvSpPr>
              <a:spLocks noChangeArrowheads="1"/>
            </p:cNvSpPr>
            <p:nvPr/>
          </p:nvSpPr>
          <p:spPr bwMode="auto">
            <a:xfrm>
              <a:off x="2157" y="1096"/>
              <a:ext cx="19" cy="19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rgbClr val="000000"/>
                </a:solidFill>
                <a:latin typeface="Arial" charset="0"/>
                <a:ea typeface="宋体" pitchFamily="2" charset="-122"/>
              </a:endParaRPr>
            </a:p>
          </p:txBody>
        </p:sp>
      </p:grpSp>
      <p:grpSp>
        <p:nvGrpSpPr>
          <p:cNvPr id="17517" name="PA_组合 109"/>
          <p:cNvGrpSpPr/>
          <p:nvPr>
            <p:custDataLst>
              <p:tags r:id="rId25"/>
            </p:custDataLst>
          </p:nvPr>
        </p:nvGrpSpPr>
        <p:grpSpPr bwMode="auto">
          <a:xfrm>
            <a:off x="9533467" y="2181226"/>
            <a:ext cx="459317" cy="393700"/>
            <a:chOff x="1701" y="1030"/>
            <a:chExt cx="217" cy="186"/>
          </a:xfrm>
        </p:grpSpPr>
        <p:sp>
          <p:nvSpPr>
            <p:cNvPr id="17518" name="Freeform 110"/>
            <p:cNvSpPr/>
            <p:nvPr/>
          </p:nvSpPr>
          <p:spPr bwMode="auto">
            <a:xfrm>
              <a:off x="1701" y="1030"/>
              <a:ext cx="217" cy="186"/>
            </a:xfrm>
            <a:custGeom>
              <a:avLst/>
              <a:gdLst>
                <a:gd name="T0" fmla="*/ 11 w 92"/>
                <a:gd name="T1" fmla="*/ 0 h 79"/>
                <a:gd name="T2" fmla="*/ 81 w 92"/>
                <a:gd name="T3" fmla="*/ 0 h 79"/>
                <a:gd name="T4" fmla="*/ 92 w 92"/>
                <a:gd name="T5" fmla="*/ 11 h 79"/>
                <a:gd name="T6" fmla="*/ 92 w 92"/>
                <a:gd name="T7" fmla="*/ 55 h 79"/>
                <a:gd name="T8" fmla="*/ 81 w 92"/>
                <a:gd name="T9" fmla="*/ 67 h 79"/>
                <a:gd name="T10" fmla="*/ 26 w 92"/>
                <a:gd name="T11" fmla="*/ 67 h 79"/>
                <a:gd name="T12" fmla="*/ 9 w 92"/>
                <a:gd name="T13" fmla="*/ 79 h 79"/>
                <a:gd name="T14" fmla="*/ 8 w 92"/>
                <a:gd name="T15" fmla="*/ 66 h 79"/>
                <a:gd name="T16" fmla="*/ 0 w 92"/>
                <a:gd name="T17" fmla="*/ 55 h 79"/>
                <a:gd name="T18" fmla="*/ 0 w 92"/>
                <a:gd name="T19" fmla="*/ 11 h 79"/>
                <a:gd name="T20" fmla="*/ 11 w 92"/>
                <a:gd name="T21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2" h="79">
                  <a:moveTo>
                    <a:pt x="11" y="0"/>
                  </a:moveTo>
                  <a:cubicBezTo>
                    <a:pt x="81" y="0"/>
                    <a:pt x="81" y="0"/>
                    <a:pt x="81" y="0"/>
                  </a:cubicBezTo>
                  <a:cubicBezTo>
                    <a:pt x="87" y="0"/>
                    <a:pt x="92" y="5"/>
                    <a:pt x="92" y="11"/>
                  </a:cubicBezTo>
                  <a:cubicBezTo>
                    <a:pt x="92" y="55"/>
                    <a:pt x="92" y="55"/>
                    <a:pt x="92" y="55"/>
                  </a:cubicBezTo>
                  <a:cubicBezTo>
                    <a:pt x="92" y="62"/>
                    <a:pt x="87" y="67"/>
                    <a:pt x="81" y="67"/>
                  </a:cubicBezTo>
                  <a:cubicBezTo>
                    <a:pt x="26" y="67"/>
                    <a:pt x="26" y="67"/>
                    <a:pt x="26" y="67"/>
                  </a:cubicBezTo>
                  <a:cubicBezTo>
                    <a:pt x="9" y="79"/>
                    <a:pt x="9" y="79"/>
                    <a:pt x="9" y="79"/>
                  </a:cubicBezTo>
                  <a:cubicBezTo>
                    <a:pt x="8" y="66"/>
                    <a:pt x="8" y="66"/>
                    <a:pt x="8" y="66"/>
                  </a:cubicBezTo>
                  <a:cubicBezTo>
                    <a:pt x="3" y="65"/>
                    <a:pt x="0" y="60"/>
                    <a:pt x="0" y="55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lose/>
                </a:path>
              </a:pathLst>
            </a:custGeom>
            <a:solidFill>
              <a:srgbClr val="E54B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rgbClr val="000000"/>
                </a:solidFill>
                <a:latin typeface="Arial" charset="0"/>
                <a:ea typeface="宋体" pitchFamily="2" charset="-122"/>
              </a:endParaRPr>
            </a:p>
          </p:txBody>
        </p:sp>
        <p:sp>
          <p:nvSpPr>
            <p:cNvPr id="17519" name="Oval 111"/>
            <p:cNvSpPr>
              <a:spLocks noChangeArrowheads="1"/>
            </p:cNvSpPr>
            <p:nvPr/>
          </p:nvSpPr>
          <p:spPr bwMode="auto">
            <a:xfrm>
              <a:off x="1835" y="1096"/>
              <a:ext cx="19" cy="19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rgbClr val="000000"/>
                </a:solidFill>
                <a:latin typeface="Arial" charset="0"/>
                <a:ea typeface="宋体" pitchFamily="2" charset="-122"/>
              </a:endParaRPr>
            </a:p>
          </p:txBody>
        </p:sp>
        <p:sp>
          <p:nvSpPr>
            <p:cNvPr id="17520" name="Oval 112"/>
            <p:cNvSpPr>
              <a:spLocks noChangeArrowheads="1"/>
            </p:cNvSpPr>
            <p:nvPr/>
          </p:nvSpPr>
          <p:spPr bwMode="auto">
            <a:xfrm>
              <a:off x="1802" y="1096"/>
              <a:ext cx="19" cy="19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rgbClr val="000000"/>
                </a:solidFill>
                <a:latin typeface="Arial" charset="0"/>
                <a:ea typeface="宋体" pitchFamily="2" charset="-122"/>
              </a:endParaRPr>
            </a:p>
          </p:txBody>
        </p:sp>
        <p:sp>
          <p:nvSpPr>
            <p:cNvPr id="17521" name="Oval 113"/>
            <p:cNvSpPr>
              <a:spLocks noChangeArrowheads="1"/>
            </p:cNvSpPr>
            <p:nvPr/>
          </p:nvSpPr>
          <p:spPr bwMode="auto">
            <a:xfrm>
              <a:off x="1772" y="1096"/>
              <a:ext cx="18" cy="19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rgbClr val="000000"/>
                </a:solidFill>
                <a:latin typeface="Arial" charset="0"/>
                <a:ea typeface="宋体" pitchFamily="2" charset="-122"/>
              </a:endParaRPr>
            </a:p>
          </p:txBody>
        </p:sp>
      </p:grpSp>
      <p:sp>
        <p:nvSpPr>
          <p:cNvPr id="82" name="PA_文本框 42"/>
          <p:cNvSpPr txBox="1">
            <a:spLocks noChangeArrowheads="1"/>
          </p:cNvSpPr>
          <p:nvPr>
            <p:custDataLst>
              <p:tags r:id="rId26"/>
            </p:custDataLst>
          </p:nvPr>
        </p:nvSpPr>
        <p:spPr bwMode="auto">
          <a:xfrm>
            <a:off x="1103446" y="429616"/>
            <a:ext cx="4057906" cy="379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867" b="1" dirty="0">
                <a:latin typeface="Arial" charset="0"/>
                <a:ea typeface="宋体" pitchFamily="2" charset="-122"/>
              </a:rPr>
              <a:t>WRITE YOUR GREAT TITLE HERE</a:t>
            </a:r>
          </a:p>
        </p:txBody>
      </p:sp>
      <p:sp>
        <p:nvSpPr>
          <p:cNvPr id="83" name="PA_文本框 43"/>
          <p:cNvSpPr txBox="1">
            <a:spLocks noChangeArrowheads="1"/>
          </p:cNvSpPr>
          <p:nvPr>
            <p:custDataLst>
              <p:tags r:id="rId27"/>
            </p:custDataLst>
          </p:nvPr>
        </p:nvSpPr>
        <p:spPr bwMode="auto">
          <a:xfrm>
            <a:off x="1103445" y="707073"/>
            <a:ext cx="2560316" cy="256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067" dirty="0">
                <a:solidFill>
                  <a:srgbClr val="808080"/>
                </a:solidFill>
                <a:latin typeface="Arial" charset="0"/>
                <a:ea typeface="宋体" pitchFamily="2" charset="-122"/>
              </a:rPr>
              <a:t>This is a good space for a short subtitle</a:t>
            </a:r>
          </a:p>
        </p:txBody>
      </p:sp>
      <p:pic>
        <p:nvPicPr>
          <p:cNvPr id="96" name="图片 95">
            <a:extLst>
              <a:ext uri="{FF2B5EF4-FFF2-40B4-BE49-F238E27FC236}">
                <a16:creationId xmlns:a16="http://schemas.microsoft.com/office/drawing/2014/main" id="{4F1804CF-7EA9-4BB2-B967-2BA623CD7548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147" y="146919"/>
            <a:ext cx="858297" cy="945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34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circle/>
      </p:transition>
    </mc:Choice>
    <mc:Fallback xmlns="">
      <p:transition spd="slow" advClick="0" advTm="0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#ppt_h/2*((1.5-1.5*$)^3-(1.5-1.5*$)^2)*8/9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#ppt_h/2*((1.5-1.5*$)^3-(1.5-1.5*$)^2)*8/9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#ppt_h/2*((1.5-1.5*$)^3-(1.5-1.5*$)^2)*8/9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#ppt_h/2*((1.5-1.5*$)^3-(1.5-1.5*$)^2)*8/9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#ppt_h/2*((1.5-1.5*$)^3-(1.5-1.5*$)^2)*8/9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#ppt_h/2*((1.5-1.5*$)^3-(1.5-1.5*$)^2)*8/9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#ppt_h/2*((1.5-1.5*$)^3-(1.5-1.5*$)^2)*8/9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#ppt_h/2*((1.5-1.5*$)^3-(1.5-1.5*$)^2)*8/9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#ppt_h/2*((1.5-1.5*$)^3-(1.5-1.5*$)^2)*8/9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#ppt_h/2*((1.5-1.5*$)^3-(1.5-1.5*$)^2)*8/9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#ppt_h/2*((1.5-1.5*$)^3-(1.5-1.5*$)^2)*8/9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5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#ppt_h/2*((1.5-1.5*$)^3-(1.5-1.5*$)^2)*8/9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5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#ppt_h/2*((1.5-1.5*$)^3-(1.5-1.5*$)^2)*8/9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5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#ppt_h/2*((1.5-1.5*$)^3-(1.5-1.5*$)^2)*8/9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#ppt_h/2*((1.5-1.5*$)^3-(1.5-1.5*$)^2)*8/9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#ppt_h/2*((1.5-1.5*$)^3-(1.5-1.5*$)^2)*8/9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#ppt_h/2*((1.5-1.5*$)^3-(1.5-1.5*$)^2)*8/9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#ppt_h/2*((1.5-1.5*$)^3-(1.5-1.5*$)^2)*8/9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#ppt_h/2*((1.5-1.5*$)^3-(1.5-1.5*$)^2)*8/9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8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#ppt_h/2*((1.5-1.5*$)^3-(1.5-1.5*$)^2)*8/9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8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#ppt_h/2*((1.5-1.5*$)^3-(1.5-1.5*$)^2)*8/9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9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#ppt_h/2*((1.5-1.5*$)^3-(1.5-1.5*$)^2)*8/9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9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#ppt_h/2*((1.5-1.5*$)^3-(1.5-1.5*$)^2)*8/9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9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#ppt_h/2*((1.5-1.5*$)^3-(1.5-1.5*$)^2)*8/9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#ppt_h/2*((1.5-1.5*$)^3-(1.5-1.5*$)^2)*8/9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#ppt_h/2*((1.5-1.5*$)^3-(1.5-1.5*$)^2)*8/9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1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#ppt_h/2*((1.5-1.5*$)^3-(1.5-1.5*$)^2)*8/9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83" grpId="0" animBg="1"/>
      <p:bldP spid="17484" grpId="0" animBg="1"/>
      <p:bldP spid="17485" grpId="0"/>
      <p:bldP spid="17486" grpId="0"/>
      <p:bldP spid="17487" grpId="0"/>
      <p:bldP spid="17488" grpId="0"/>
      <p:bldP spid="17489" grpId="0"/>
      <p:bldP spid="17490" grpId="0" animBg="1"/>
      <p:bldP spid="17491" grpId="0" animBg="1"/>
      <p:bldP spid="82" grpId="0"/>
      <p:bldP spid="8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99" name="PA_矩形 1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768351" y="2088092"/>
            <a:ext cx="4925483" cy="1464733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srgbClr val="000000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46100" name="PA_任意多边形 20" descr="001e90bc453a118d6b4237"/>
          <p:cNvSpPr/>
          <p:nvPr>
            <p:custDataLst>
              <p:tags r:id="rId2"/>
            </p:custDataLst>
          </p:nvPr>
        </p:nvSpPr>
        <p:spPr bwMode="auto">
          <a:xfrm>
            <a:off x="768351" y="2088092"/>
            <a:ext cx="2029883" cy="1464733"/>
          </a:xfrm>
          <a:custGeom>
            <a:avLst/>
            <a:gdLst>
              <a:gd name="T0" fmla="*/ 898 w 959"/>
              <a:gd name="T1" fmla="*/ 284 h 692"/>
              <a:gd name="T2" fmla="*/ 898 w 959"/>
              <a:gd name="T3" fmla="*/ 0 h 692"/>
              <a:gd name="T4" fmla="*/ 0 w 959"/>
              <a:gd name="T5" fmla="*/ 0 h 692"/>
              <a:gd name="T6" fmla="*/ 0 w 959"/>
              <a:gd name="T7" fmla="*/ 692 h 692"/>
              <a:gd name="T8" fmla="*/ 898 w 959"/>
              <a:gd name="T9" fmla="*/ 692 h 692"/>
              <a:gd name="T10" fmla="*/ 898 w 959"/>
              <a:gd name="T11" fmla="*/ 407 h 692"/>
              <a:gd name="T12" fmla="*/ 959 w 959"/>
              <a:gd name="T13" fmla="*/ 346 h 692"/>
              <a:gd name="T14" fmla="*/ 898 w 959"/>
              <a:gd name="T15" fmla="*/ 284 h 6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959" h="692">
                <a:moveTo>
                  <a:pt x="898" y="284"/>
                </a:moveTo>
                <a:lnTo>
                  <a:pt x="898" y="0"/>
                </a:lnTo>
                <a:lnTo>
                  <a:pt x="0" y="0"/>
                </a:lnTo>
                <a:lnTo>
                  <a:pt x="0" y="692"/>
                </a:lnTo>
                <a:lnTo>
                  <a:pt x="898" y="692"/>
                </a:lnTo>
                <a:lnTo>
                  <a:pt x="898" y="407"/>
                </a:lnTo>
                <a:lnTo>
                  <a:pt x="959" y="346"/>
                </a:lnTo>
                <a:lnTo>
                  <a:pt x="898" y="284"/>
                </a:lnTo>
                <a:close/>
              </a:path>
            </a:pathLst>
          </a:custGeom>
          <a:blipFill dpi="0" rotWithShape="1">
            <a:blip r:embed="rId30"/>
            <a:srcRect/>
            <a:stretch>
              <a:fillRect b="-39047"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srgbClr val="000000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46101" name="PA_任意多边形 21"/>
          <p:cNvSpPr/>
          <p:nvPr>
            <p:custDataLst>
              <p:tags r:id="rId3"/>
            </p:custDataLst>
          </p:nvPr>
        </p:nvSpPr>
        <p:spPr bwMode="auto">
          <a:xfrm>
            <a:off x="768352" y="2088093"/>
            <a:ext cx="842433" cy="842433"/>
          </a:xfrm>
          <a:custGeom>
            <a:avLst/>
            <a:gdLst>
              <a:gd name="T0" fmla="*/ 0 w 398"/>
              <a:gd name="T1" fmla="*/ 398 h 398"/>
              <a:gd name="T2" fmla="*/ 0 w 398"/>
              <a:gd name="T3" fmla="*/ 0 h 398"/>
              <a:gd name="T4" fmla="*/ 398 w 398"/>
              <a:gd name="T5" fmla="*/ 0 h 398"/>
              <a:gd name="T6" fmla="*/ 0 w 398"/>
              <a:gd name="T7" fmla="*/ 398 h 3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98" h="398">
                <a:moveTo>
                  <a:pt x="0" y="398"/>
                </a:moveTo>
                <a:lnTo>
                  <a:pt x="0" y="0"/>
                </a:lnTo>
                <a:lnTo>
                  <a:pt x="398" y="0"/>
                </a:lnTo>
                <a:lnTo>
                  <a:pt x="0" y="398"/>
                </a:lnTo>
                <a:close/>
              </a:path>
            </a:pathLst>
          </a:custGeom>
          <a:solidFill>
            <a:srgbClr val="C09CC2"/>
          </a:solidFill>
          <a:ln>
            <a:noFill/>
          </a:ln>
        </p:spPr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srgbClr val="000000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46102" name="PA_矩形 22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6500284" y="2088092"/>
            <a:ext cx="4925483" cy="1464733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srgbClr val="000000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46103" name="PA_任意多边形 23" descr="160621-20121008052951-1"/>
          <p:cNvSpPr/>
          <p:nvPr>
            <p:custDataLst>
              <p:tags r:id="rId5"/>
            </p:custDataLst>
          </p:nvPr>
        </p:nvSpPr>
        <p:spPr bwMode="auto">
          <a:xfrm>
            <a:off x="6500284" y="2088092"/>
            <a:ext cx="2029883" cy="1464733"/>
          </a:xfrm>
          <a:custGeom>
            <a:avLst/>
            <a:gdLst>
              <a:gd name="T0" fmla="*/ 898 w 959"/>
              <a:gd name="T1" fmla="*/ 284 h 692"/>
              <a:gd name="T2" fmla="*/ 898 w 959"/>
              <a:gd name="T3" fmla="*/ 0 h 692"/>
              <a:gd name="T4" fmla="*/ 0 w 959"/>
              <a:gd name="T5" fmla="*/ 0 h 692"/>
              <a:gd name="T6" fmla="*/ 0 w 959"/>
              <a:gd name="T7" fmla="*/ 692 h 692"/>
              <a:gd name="T8" fmla="*/ 898 w 959"/>
              <a:gd name="T9" fmla="*/ 692 h 692"/>
              <a:gd name="T10" fmla="*/ 898 w 959"/>
              <a:gd name="T11" fmla="*/ 407 h 692"/>
              <a:gd name="T12" fmla="*/ 959 w 959"/>
              <a:gd name="T13" fmla="*/ 346 h 692"/>
              <a:gd name="T14" fmla="*/ 898 w 959"/>
              <a:gd name="T15" fmla="*/ 284 h 6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959" h="692">
                <a:moveTo>
                  <a:pt x="898" y="284"/>
                </a:moveTo>
                <a:lnTo>
                  <a:pt x="898" y="0"/>
                </a:lnTo>
                <a:lnTo>
                  <a:pt x="0" y="0"/>
                </a:lnTo>
                <a:lnTo>
                  <a:pt x="0" y="692"/>
                </a:lnTo>
                <a:lnTo>
                  <a:pt x="898" y="692"/>
                </a:lnTo>
                <a:lnTo>
                  <a:pt x="898" y="407"/>
                </a:lnTo>
                <a:lnTo>
                  <a:pt x="959" y="346"/>
                </a:lnTo>
                <a:lnTo>
                  <a:pt x="898" y="284"/>
                </a:lnTo>
                <a:close/>
              </a:path>
            </a:pathLst>
          </a:custGeom>
          <a:blipFill dpi="0" rotWithShape="1">
            <a:blip r:embed="rId31"/>
            <a:srcRect/>
            <a:stretch>
              <a:fillRect b="-37891"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srgbClr val="000000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46104" name="PA_任意多边形 24"/>
          <p:cNvSpPr/>
          <p:nvPr>
            <p:custDataLst>
              <p:tags r:id="rId6"/>
            </p:custDataLst>
          </p:nvPr>
        </p:nvSpPr>
        <p:spPr bwMode="auto">
          <a:xfrm>
            <a:off x="6500285" y="2088093"/>
            <a:ext cx="842433" cy="842433"/>
          </a:xfrm>
          <a:custGeom>
            <a:avLst/>
            <a:gdLst>
              <a:gd name="T0" fmla="*/ 0 w 398"/>
              <a:gd name="T1" fmla="*/ 398 h 398"/>
              <a:gd name="T2" fmla="*/ 0 w 398"/>
              <a:gd name="T3" fmla="*/ 0 h 398"/>
              <a:gd name="T4" fmla="*/ 398 w 398"/>
              <a:gd name="T5" fmla="*/ 0 h 398"/>
              <a:gd name="T6" fmla="*/ 0 w 398"/>
              <a:gd name="T7" fmla="*/ 398 h 3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98" h="398">
                <a:moveTo>
                  <a:pt x="0" y="398"/>
                </a:moveTo>
                <a:lnTo>
                  <a:pt x="0" y="0"/>
                </a:lnTo>
                <a:lnTo>
                  <a:pt x="398" y="0"/>
                </a:lnTo>
                <a:lnTo>
                  <a:pt x="0" y="398"/>
                </a:lnTo>
                <a:close/>
              </a:path>
            </a:pathLst>
          </a:custGeom>
          <a:solidFill>
            <a:srgbClr val="594D7B"/>
          </a:solidFill>
          <a:ln>
            <a:noFill/>
          </a:ln>
        </p:spPr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srgbClr val="000000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46105" name="PA_矩形 25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768351" y="4293659"/>
            <a:ext cx="4925483" cy="1464733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srgbClr val="000000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46106" name="PA_任意多边形 26" descr="160621-20121008053042-5"/>
          <p:cNvSpPr/>
          <p:nvPr>
            <p:custDataLst>
              <p:tags r:id="rId8"/>
            </p:custDataLst>
          </p:nvPr>
        </p:nvSpPr>
        <p:spPr bwMode="auto">
          <a:xfrm>
            <a:off x="768351" y="4293659"/>
            <a:ext cx="2029883" cy="1464733"/>
          </a:xfrm>
          <a:custGeom>
            <a:avLst/>
            <a:gdLst>
              <a:gd name="T0" fmla="*/ 898 w 959"/>
              <a:gd name="T1" fmla="*/ 283 h 692"/>
              <a:gd name="T2" fmla="*/ 898 w 959"/>
              <a:gd name="T3" fmla="*/ 0 h 692"/>
              <a:gd name="T4" fmla="*/ 0 w 959"/>
              <a:gd name="T5" fmla="*/ 0 h 692"/>
              <a:gd name="T6" fmla="*/ 0 w 959"/>
              <a:gd name="T7" fmla="*/ 692 h 692"/>
              <a:gd name="T8" fmla="*/ 898 w 959"/>
              <a:gd name="T9" fmla="*/ 692 h 692"/>
              <a:gd name="T10" fmla="*/ 898 w 959"/>
              <a:gd name="T11" fmla="*/ 407 h 692"/>
              <a:gd name="T12" fmla="*/ 959 w 959"/>
              <a:gd name="T13" fmla="*/ 346 h 692"/>
              <a:gd name="T14" fmla="*/ 898 w 959"/>
              <a:gd name="T15" fmla="*/ 283 h 6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959" h="692">
                <a:moveTo>
                  <a:pt x="898" y="283"/>
                </a:moveTo>
                <a:lnTo>
                  <a:pt x="898" y="0"/>
                </a:lnTo>
                <a:lnTo>
                  <a:pt x="0" y="0"/>
                </a:lnTo>
                <a:lnTo>
                  <a:pt x="0" y="692"/>
                </a:lnTo>
                <a:lnTo>
                  <a:pt x="898" y="692"/>
                </a:lnTo>
                <a:lnTo>
                  <a:pt x="898" y="407"/>
                </a:lnTo>
                <a:lnTo>
                  <a:pt x="959" y="346"/>
                </a:lnTo>
                <a:lnTo>
                  <a:pt x="898" y="283"/>
                </a:lnTo>
                <a:close/>
              </a:path>
            </a:pathLst>
          </a:custGeom>
          <a:blipFill dpi="0" rotWithShape="1">
            <a:blip r:embed="rId32"/>
            <a:srcRect/>
            <a:stretch>
              <a:fillRect b="-37429"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srgbClr val="000000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46107" name="PA_任意多边形 27"/>
          <p:cNvSpPr/>
          <p:nvPr>
            <p:custDataLst>
              <p:tags r:id="rId9"/>
            </p:custDataLst>
          </p:nvPr>
        </p:nvSpPr>
        <p:spPr bwMode="auto">
          <a:xfrm>
            <a:off x="768352" y="4293659"/>
            <a:ext cx="842433" cy="840317"/>
          </a:xfrm>
          <a:custGeom>
            <a:avLst/>
            <a:gdLst>
              <a:gd name="T0" fmla="*/ 0 w 398"/>
              <a:gd name="T1" fmla="*/ 397 h 397"/>
              <a:gd name="T2" fmla="*/ 0 w 398"/>
              <a:gd name="T3" fmla="*/ 0 h 397"/>
              <a:gd name="T4" fmla="*/ 398 w 398"/>
              <a:gd name="T5" fmla="*/ 0 h 397"/>
              <a:gd name="T6" fmla="*/ 0 w 398"/>
              <a:gd name="T7" fmla="*/ 397 h 3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98" h="397">
                <a:moveTo>
                  <a:pt x="0" y="397"/>
                </a:moveTo>
                <a:lnTo>
                  <a:pt x="0" y="0"/>
                </a:lnTo>
                <a:lnTo>
                  <a:pt x="398" y="0"/>
                </a:lnTo>
                <a:lnTo>
                  <a:pt x="0" y="397"/>
                </a:lnTo>
                <a:close/>
              </a:path>
            </a:pathLst>
          </a:custGeom>
          <a:solidFill>
            <a:srgbClr val="E54B81"/>
          </a:solidFill>
          <a:ln>
            <a:noFill/>
          </a:ln>
        </p:spPr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srgbClr val="000000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46108" name="PA_矩形 28"/>
          <p:cNvSpPr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6500284" y="4293659"/>
            <a:ext cx="4925483" cy="1464733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srgbClr val="000000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46109" name="PA_任意多边形 29" descr="160621-20121008053110-8"/>
          <p:cNvSpPr/>
          <p:nvPr>
            <p:custDataLst>
              <p:tags r:id="rId11"/>
            </p:custDataLst>
          </p:nvPr>
        </p:nvSpPr>
        <p:spPr bwMode="auto">
          <a:xfrm>
            <a:off x="6500284" y="4293659"/>
            <a:ext cx="2029883" cy="1464733"/>
          </a:xfrm>
          <a:custGeom>
            <a:avLst/>
            <a:gdLst>
              <a:gd name="T0" fmla="*/ 898 w 959"/>
              <a:gd name="T1" fmla="*/ 283 h 692"/>
              <a:gd name="T2" fmla="*/ 898 w 959"/>
              <a:gd name="T3" fmla="*/ 0 h 692"/>
              <a:gd name="T4" fmla="*/ 0 w 959"/>
              <a:gd name="T5" fmla="*/ 0 h 692"/>
              <a:gd name="T6" fmla="*/ 0 w 959"/>
              <a:gd name="T7" fmla="*/ 692 h 692"/>
              <a:gd name="T8" fmla="*/ 898 w 959"/>
              <a:gd name="T9" fmla="*/ 692 h 692"/>
              <a:gd name="T10" fmla="*/ 898 w 959"/>
              <a:gd name="T11" fmla="*/ 407 h 692"/>
              <a:gd name="T12" fmla="*/ 959 w 959"/>
              <a:gd name="T13" fmla="*/ 346 h 692"/>
              <a:gd name="T14" fmla="*/ 898 w 959"/>
              <a:gd name="T15" fmla="*/ 283 h 6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959" h="692">
                <a:moveTo>
                  <a:pt x="898" y="283"/>
                </a:moveTo>
                <a:lnTo>
                  <a:pt x="898" y="0"/>
                </a:lnTo>
                <a:lnTo>
                  <a:pt x="0" y="0"/>
                </a:lnTo>
                <a:lnTo>
                  <a:pt x="0" y="692"/>
                </a:lnTo>
                <a:lnTo>
                  <a:pt x="898" y="692"/>
                </a:lnTo>
                <a:lnTo>
                  <a:pt x="898" y="407"/>
                </a:lnTo>
                <a:lnTo>
                  <a:pt x="959" y="346"/>
                </a:lnTo>
                <a:lnTo>
                  <a:pt x="898" y="283"/>
                </a:lnTo>
                <a:close/>
              </a:path>
            </a:pathLst>
          </a:custGeom>
          <a:blipFill dpi="0" rotWithShape="1">
            <a:blip r:embed="rId33"/>
            <a:srcRect/>
            <a:stretch>
              <a:fillRect b="-38353"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srgbClr val="000000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46110" name="PA_任意多边形 30"/>
          <p:cNvSpPr/>
          <p:nvPr>
            <p:custDataLst>
              <p:tags r:id="rId12"/>
            </p:custDataLst>
          </p:nvPr>
        </p:nvSpPr>
        <p:spPr bwMode="auto">
          <a:xfrm>
            <a:off x="6500285" y="4293659"/>
            <a:ext cx="842433" cy="840317"/>
          </a:xfrm>
          <a:custGeom>
            <a:avLst/>
            <a:gdLst>
              <a:gd name="T0" fmla="*/ 0 w 398"/>
              <a:gd name="T1" fmla="*/ 397 h 397"/>
              <a:gd name="T2" fmla="*/ 0 w 398"/>
              <a:gd name="T3" fmla="*/ 0 h 397"/>
              <a:gd name="T4" fmla="*/ 398 w 398"/>
              <a:gd name="T5" fmla="*/ 0 h 397"/>
              <a:gd name="T6" fmla="*/ 0 w 398"/>
              <a:gd name="T7" fmla="*/ 397 h 3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98" h="397">
                <a:moveTo>
                  <a:pt x="0" y="397"/>
                </a:moveTo>
                <a:lnTo>
                  <a:pt x="0" y="0"/>
                </a:lnTo>
                <a:lnTo>
                  <a:pt x="398" y="0"/>
                </a:lnTo>
                <a:lnTo>
                  <a:pt x="0" y="397"/>
                </a:lnTo>
                <a:close/>
              </a:path>
            </a:pathLst>
          </a:custGeom>
          <a:solidFill>
            <a:srgbClr val="9DD53E"/>
          </a:solidFill>
          <a:ln>
            <a:noFill/>
          </a:ln>
        </p:spPr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srgbClr val="000000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46111" name="PA_Line 31"/>
          <p:cNvSpPr>
            <a:spLocks noChangeShapeType="1"/>
          </p:cNvSpPr>
          <p:nvPr>
            <p:custDataLst>
              <p:tags r:id="rId13"/>
            </p:custDataLst>
          </p:nvPr>
        </p:nvSpPr>
        <p:spPr bwMode="auto">
          <a:xfrm>
            <a:off x="768351" y="3931709"/>
            <a:ext cx="10623549" cy="0"/>
          </a:xfrm>
          <a:prstGeom prst="line">
            <a:avLst/>
          </a:prstGeom>
          <a:noFill/>
          <a:ln w="6350">
            <a:solidFill>
              <a:schemeClr val="bg2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srgbClr val="000000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46112" name="PA_Line 32"/>
          <p:cNvSpPr>
            <a:spLocks noChangeShapeType="1"/>
          </p:cNvSpPr>
          <p:nvPr>
            <p:custDataLst>
              <p:tags r:id="rId14"/>
            </p:custDataLst>
          </p:nvPr>
        </p:nvSpPr>
        <p:spPr bwMode="auto">
          <a:xfrm>
            <a:off x="6089651" y="2088093"/>
            <a:ext cx="0" cy="3670300"/>
          </a:xfrm>
          <a:prstGeom prst="line">
            <a:avLst/>
          </a:prstGeom>
          <a:noFill/>
          <a:ln w="6350">
            <a:solidFill>
              <a:schemeClr val="bg2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srgbClr val="000000"/>
              </a:solidFill>
              <a:latin typeface="Arial" charset="0"/>
              <a:ea typeface="宋体" pitchFamily="2" charset="-122"/>
            </a:endParaRPr>
          </a:p>
        </p:txBody>
      </p:sp>
      <p:grpSp>
        <p:nvGrpSpPr>
          <p:cNvPr id="46113" name="PA_组合 33"/>
          <p:cNvGrpSpPr/>
          <p:nvPr>
            <p:custDataLst>
              <p:tags r:id="rId15"/>
            </p:custDataLst>
          </p:nvPr>
        </p:nvGrpSpPr>
        <p:grpSpPr bwMode="auto">
          <a:xfrm>
            <a:off x="6639984" y="4416426"/>
            <a:ext cx="228600" cy="296333"/>
            <a:chOff x="0" y="0"/>
            <a:chExt cx="108" cy="140"/>
          </a:xfrm>
        </p:grpSpPr>
        <p:sp>
          <p:nvSpPr>
            <p:cNvPr id="46114" name="Freeform 34"/>
            <p:cNvSpPr/>
            <p:nvPr/>
          </p:nvSpPr>
          <p:spPr bwMode="auto">
            <a:xfrm>
              <a:off x="0" y="0"/>
              <a:ext cx="108" cy="140"/>
            </a:xfrm>
            <a:custGeom>
              <a:avLst/>
              <a:gdLst>
                <a:gd name="T0" fmla="*/ 16 w 73"/>
                <a:gd name="T1" fmla="*/ 86 h 94"/>
                <a:gd name="T2" fmla="*/ 8 w 73"/>
                <a:gd name="T3" fmla="*/ 86 h 94"/>
                <a:gd name="T4" fmla="*/ 8 w 73"/>
                <a:gd name="T5" fmla="*/ 8 h 94"/>
                <a:gd name="T6" fmla="*/ 69 w 73"/>
                <a:gd name="T7" fmla="*/ 8 h 94"/>
                <a:gd name="T8" fmla="*/ 73 w 73"/>
                <a:gd name="T9" fmla="*/ 4 h 94"/>
                <a:gd name="T10" fmla="*/ 69 w 73"/>
                <a:gd name="T11" fmla="*/ 0 h 94"/>
                <a:gd name="T12" fmla="*/ 4 w 73"/>
                <a:gd name="T13" fmla="*/ 0 h 94"/>
                <a:gd name="T14" fmla="*/ 0 w 73"/>
                <a:gd name="T15" fmla="*/ 4 h 94"/>
                <a:gd name="T16" fmla="*/ 0 w 73"/>
                <a:gd name="T17" fmla="*/ 90 h 94"/>
                <a:gd name="T18" fmla="*/ 4 w 73"/>
                <a:gd name="T19" fmla="*/ 94 h 94"/>
                <a:gd name="T20" fmla="*/ 16 w 73"/>
                <a:gd name="T21" fmla="*/ 94 h 94"/>
                <a:gd name="T22" fmla="*/ 20 w 73"/>
                <a:gd name="T23" fmla="*/ 90 h 94"/>
                <a:gd name="T24" fmla="*/ 16 w 73"/>
                <a:gd name="T25" fmla="*/ 86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3" h="94">
                  <a:moveTo>
                    <a:pt x="16" y="86"/>
                  </a:moveTo>
                  <a:cubicBezTo>
                    <a:pt x="8" y="86"/>
                    <a:pt x="8" y="86"/>
                    <a:pt x="8" y="86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69" y="8"/>
                    <a:pt x="69" y="8"/>
                    <a:pt x="69" y="8"/>
                  </a:cubicBezTo>
                  <a:cubicBezTo>
                    <a:pt x="71" y="8"/>
                    <a:pt x="73" y="6"/>
                    <a:pt x="73" y="4"/>
                  </a:cubicBezTo>
                  <a:cubicBezTo>
                    <a:pt x="73" y="1"/>
                    <a:pt x="71" y="0"/>
                    <a:pt x="6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4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2"/>
                    <a:pt x="2" y="94"/>
                    <a:pt x="4" y="94"/>
                  </a:cubicBezTo>
                  <a:cubicBezTo>
                    <a:pt x="16" y="94"/>
                    <a:pt x="16" y="94"/>
                    <a:pt x="16" y="94"/>
                  </a:cubicBezTo>
                  <a:cubicBezTo>
                    <a:pt x="18" y="94"/>
                    <a:pt x="20" y="92"/>
                    <a:pt x="20" y="90"/>
                  </a:cubicBezTo>
                  <a:cubicBezTo>
                    <a:pt x="20" y="88"/>
                    <a:pt x="18" y="86"/>
                    <a:pt x="16" y="8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rgbClr val="000000"/>
                </a:solidFill>
                <a:latin typeface="Arial" charset="0"/>
                <a:ea typeface="宋体" pitchFamily="2" charset="-122"/>
              </a:endParaRPr>
            </a:p>
          </p:txBody>
        </p:sp>
        <p:sp>
          <p:nvSpPr>
            <p:cNvPr id="46115" name="Freeform 35"/>
            <p:cNvSpPr/>
            <p:nvPr/>
          </p:nvSpPr>
          <p:spPr bwMode="auto">
            <a:xfrm>
              <a:off x="68" y="82"/>
              <a:ext cx="40" cy="58"/>
            </a:xfrm>
            <a:custGeom>
              <a:avLst/>
              <a:gdLst>
                <a:gd name="T0" fmla="*/ 23 w 27"/>
                <a:gd name="T1" fmla="*/ 0 h 39"/>
                <a:gd name="T2" fmla="*/ 19 w 27"/>
                <a:gd name="T3" fmla="*/ 4 h 39"/>
                <a:gd name="T4" fmla="*/ 19 w 27"/>
                <a:gd name="T5" fmla="*/ 31 h 39"/>
                <a:gd name="T6" fmla="*/ 4 w 27"/>
                <a:gd name="T7" fmla="*/ 31 h 39"/>
                <a:gd name="T8" fmla="*/ 0 w 27"/>
                <a:gd name="T9" fmla="*/ 35 h 39"/>
                <a:gd name="T10" fmla="*/ 4 w 27"/>
                <a:gd name="T11" fmla="*/ 39 h 39"/>
                <a:gd name="T12" fmla="*/ 23 w 27"/>
                <a:gd name="T13" fmla="*/ 39 h 39"/>
                <a:gd name="T14" fmla="*/ 26 w 27"/>
                <a:gd name="T15" fmla="*/ 38 h 39"/>
                <a:gd name="T16" fmla="*/ 27 w 27"/>
                <a:gd name="T17" fmla="*/ 35 h 39"/>
                <a:gd name="T18" fmla="*/ 27 w 27"/>
                <a:gd name="T19" fmla="*/ 4 h 39"/>
                <a:gd name="T20" fmla="*/ 23 w 27"/>
                <a:gd name="T21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7" h="39">
                  <a:moveTo>
                    <a:pt x="23" y="0"/>
                  </a:moveTo>
                  <a:cubicBezTo>
                    <a:pt x="21" y="0"/>
                    <a:pt x="19" y="2"/>
                    <a:pt x="19" y="4"/>
                  </a:cubicBezTo>
                  <a:cubicBezTo>
                    <a:pt x="19" y="31"/>
                    <a:pt x="19" y="31"/>
                    <a:pt x="19" y="31"/>
                  </a:cubicBezTo>
                  <a:cubicBezTo>
                    <a:pt x="4" y="31"/>
                    <a:pt x="4" y="31"/>
                    <a:pt x="4" y="31"/>
                  </a:cubicBezTo>
                  <a:cubicBezTo>
                    <a:pt x="2" y="31"/>
                    <a:pt x="0" y="33"/>
                    <a:pt x="0" y="35"/>
                  </a:cubicBezTo>
                  <a:cubicBezTo>
                    <a:pt x="0" y="37"/>
                    <a:pt x="2" y="39"/>
                    <a:pt x="4" y="39"/>
                  </a:cubicBezTo>
                  <a:cubicBezTo>
                    <a:pt x="23" y="39"/>
                    <a:pt x="23" y="39"/>
                    <a:pt x="23" y="39"/>
                  </a:cubicBezTo>
                  <a:cubicBezTo>
                    <a:pt x="24" y="39"/>
                    <a:pt x="25" y="39"/>
                    <a:pt x="26" y="38"/>
                  </a:cubicBezTo>
                  <a:cubicBezTo>
                    <a:pt x="27" y="37"/>
                    <a:pt x="27" y="36"/>
                    <a:pt x="27" y="35"/>
                  </a:cubicBezTo>
                  <a:cubicBezTo>
                    <a:pt x="27" y="4"/>
                    <a:pt x="27" y="4"/>
                    <a:pt x="27" y="4"/>
                  </a:cubicBezTo>
                  <a:cubicBezTo>
                    <a:pt x="27" y="2"/>
                    <a:pt x="25" y="0"/>
                    <a:pt x="2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rgbClr val="000000"/>
                </a:solidFill>
                <a:latin typeface="Arial" charset="0"/>
                <a:ea typeface="宋体" pitchFamily="2" charset="-122"/>
              </a:endParaRPr>
            </a:p>
          </p:txBody>
        </p:sp>
        <p:sp>
          <p:nvSpPr>
            <p:cNvPr id="46116" name="Freeform 36"/>
            <p:cNvSpPr>
              <a:spLocks noEditPoints="1"/>
            </p:cNvSpPr>
            <p:nvPr/>
          </p:nvSpPr>
          <p:spPr bwMode="auto">
            <a:xfrm>
              <a:off x="38" y="29"/>
              <a:ext cx="69" cy="99"/>
            </a:xfrm>
            <a:custGeom>
              <a:avLst/>
              <a:gdLst>
                <a:gd name="T0" fmla="*/ 40 w 46"/>
                <a:gd name="T1" fmla="*/ 1 h 67"/>
                <a:gd name="T2" fmla="*/ 35 w 46"/>
                <a:gd name="T3" fmla="*/ 0 h 67"/>
                <a:gd name="T4" fmla="*/ 27 w 46"/>
                <a:gd name="T5" fmla="*/ 5 h 67"/>
                <a:gd name="T6" fmla="*/ 0 w 46"/>
                <a:gd name="T7" fmla="*/ 50 h 67"/>
                <a:gd name="T8" fmla="*/ 0 w 46"/>
                <a:gd name="T9" fmla="*/ 53 h 67"/>
                <a:gd name="T10" fmla="*/ 0 w 46"/>
                <a:gd name="T11" fmla="*/ 63 h 67"/>
                <a:gd name="T12" fmla="*/ 2 w 46"/>
                <a:gd name="T13" fmla="*/ 66 h 67"/>
                <a:gd name="T14" fmla="*/ 4 w 46"/>
                <a:gd name="T15" fmla="*/ 67 h 67"/>
                <a:gd name="T16" fmla="*/ 6 w 46"/>
                <a:gd name="T17" fmla="*/ 66 h 67"/>
                <a:gd name="T18" fmla="*/ 15 w 46"/>
                <a:gd name="T19" fmla="*/ 61 h 67"/>
                <a:gd name="T20" fmla="*/ 17 w 46"/>
                <a:gd name="T21" fmla="*/ 60 h 67"/>
                <a:gd name="T22" fmla="*/ 43 w 46"/>
                <a:gd name="T23" fmla="*/ 15 h 67"/>
                <a:gd name="T24" fmla="*/ 40 w 46"/>
                <a:gd name="T25" fmla="*/ 1 h 67"/>
                <a:gd name="T26" fmla="*/ 36 w 46"/>
                <a:gd name="T27" fmla="*/ 10 h 67"/>
                <a:gd name="T28" fmla="*/ 11 w 46"/>
                <a:gd name="T29" fmla="*/ 55 h 67"/>
                <a:gd name="T30" fmla="*/ 8 w 46"/>
                <a:gd name="T31" fmla="*/ 56 h 67"/>
                <a:gd name="T32" fmla="*/ 8 w 46"/>
                <a:gd name="T33" fmla="*/ 53 h 67"/>
                <a:gd name="T34" fmla="*/ 34 w 46"/>
                <a:gd name="T35" fmla="*/ 9 h 67"/>
                <a:gd name="T36" fmla="*/ 36 w 46"/>
                <a:gd name="T37" fmla="*/ 8 h 67"/>
                <a:gd name="T38" fmla="*/ 36 w 46"/>
                <a:gd name="T39" fmla="*/ 1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6" h="67">
                  <a:moveTo>
                    <a:pt x="40" y="1"/>
                  </a:moveTo>
                  <a:cubicBezTo>
                    <a:pt x="38" y="1"/>
                    <a:pt x="37" y="0"/>
                    <a:pt x="35" y="0"/>
                  </a:cubicBezTo>
                  <a:cubicBezTo>
                    <a:pt x="32" y="0"/>
                    <a:pt x="28" y="2"/>
                    <a:pt x="27" y="5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0" y="51"/>
                    <a:pt x="0" y="52"/>
                    <a:pt x="0" y="5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4"/>
                    <a:pt x="1" y="66"/>
                    <a:pt x="2" y="66"/>
                  </a:cubicBezTo>
                  <a:cubicBezTo>
                    <a:pt x="3" y="67"/>
                    <a:pt x="4" y="67"/>
                    <a:pt x="4" y="67"/>
                  </a:cubicBezTo>
                  <a:cubicBezTo>
                    <a:pt x="5" y="67"/>
                    <a:pt x="6" y="67"/>
                    <a:pt x="6" y="66"/>
                  </a:cubicBezTo>
                  <a:cubicBezTo>
                    <a:pt x="15" y="61"/>
                    <a:pt x="15" y="61"/>
                    <a:pt x="15" y="61"/>
                  </a:cubicBezTo>
                  <a:cubicBezTo>
                    <a:pt x="16" y="61"/>
                    <a:pt x="17" y="61"/>
                    <a:pt x="17" y="60"/>
                  </a:cubicBezTo>
                  <a:cubicBezTo>
                    <a:pt x="43" y="15"/>
                    <a:pt x="43" y="15"/>
                    <a:pt x="43" y="15"/>
                  </a:cubicBezTo>
                  <a:cubicBezTo>
                    <a:pt x="46" y="10"/>
                    <a:pt x="44" y="4"/>
                    <a:pt x="40" y="1"/>
                  </a:cubicBezTo>
                  <a:close/>
                  <a:moveTo>
                    <a:pt x="36" y="10"/>
                  </a:moveTo>
                  <a:cubicBezTo>
                    <a:pt x="11" y="55"/>
                    <a:pt x="11" y="55"/>
                    <a:pt x="11" y="55"/>
                  </a:cubicBezTo>
                  <a:cubicBezTo>
                    <a:pt x="8" y="56"/>
                    <a:pt x="8" y="56"/>
                    <a:pt x="8" y="56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34" y="8"/>
                    <a:pt x="35" y="8"/>
                    <a:pt x="36" y="8"/>
                  </a:cubicBezTo>
                  <a:cubicBezTo>
                    <a:pt x="36" y="9"/>
                    <a:pt x="37" y="10"/>
                    <a:pt x="36" y="1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rgbClr val="000000"/>
                </a:solidFill>
                <a:latin typeface="Arial" charset="0"/>
                <a:ea typeface="宋体" pitchFamily="2" charset="-122"/>
              </a:endParaRPr>
            </a:p>
          </p:txBody>
        </p:sp>
        <p:sp>
          <p:nvSpPr>
            <p:cNvPr id="46117" name="Freeform 37"/>
            <p:cNvSpPr/>
            <p:nvPr/>
          </p:nvSpPr>
          <p:spPr bwMode="auto">
            <a:xfrm>
              <a:off x="19" y="39"/>
              <a:ext cx="43" cy="13"/>
            </a:xfrm>
            <a:custGeom>
              <a:avLst/>
              <a:gdLst>
                <a:gd name="T0" fmla="*/ 29 w 29"/>
                <a:gd name="T1" fmla="*/ 4 h 9"/>
                <a:gd name="T2" fmla="*/ 25 w 29"/>
                <a:gd name="T3" fmla="*/ 0 h 9"/>
                <a:gd name="T4" fmla="*/ 4 w 29"/>
                <a:gd name="T5" fmla="*/ 0 h 9"/>
                <a:gd name="T6" fmla="*/ 0 w 29"/>
                <a:gd name="T7" fmla="*/ 4 h 9"/>
                <a:gd name="T8" fmla="*/ 4 w 29"/>
                <a:gd name="T9" fmla="*/ 9 h 9"/>
                <a:gd name="T10" fmla="*/ 25 w 29"/>
                <a:gd name="T11" fmla="*/ 9 h 9"/>
                <a:gd name="T12" fmla="*/ 29 w 29"/>
                <a:gd name="T13" fmla="*/ 4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" h="9">
                  <a:moveTo>
                    <a:pt x="29" y="4"/>
                  </a:moveTo>
                  <a:cubicBezTo>
                    <a:pt x="29" y="2"/>
                    <a:pt x="27" y="0"/>
                    <a:pt x="25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7"/>
                    <a:pt x="2" y="9"/>
                    <a:pt x="4" y="9"/>
                  </a:cubicBezTo>
                  <a:cubicBezTo>
                    <a:pt x="25" y="9"/>
                    <a:pt x="25" y="9"/>
                    <a:pt x="25" y="9"/>
                  </a:cubicBezTo>
                  <a:cubicBezTo>
                    <a:pt x="27" y="9"/>
                    <a:pt x="29" y="7"/>
                    <a:pt x="29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rgbClr val="000000"/>
                </a:solidFill>
                <a:latin typeface="Arial" charset="0"/>
                <a:ea typeface="宋体" pitchFamily="2" charset="-122"/>
              </a:endParaRPr>
            </a:p>
          </p:txBody>
        </p:sp>
        <p:sp>
          <p:nvSpPr>
            <p:cNvPr id="46118" name="Freeform 38"/>
            <p:cNvSpPr/>
            <p:nvPr/>
          </p:nvSpPr>
          <p:spPr bwMode="auto">
            <a:xfrm>
              <a:off x="19" y="63"/>
              <a:ext cx="28" cy="12"/>
            </a:xfrm>
            <a:custGeom>
              <a:avLst/>
              <a:gdLst>
                <a:gd name="T0" fmla="*/ 4 w 19"/>
                <a:gd name="T1" fmla="*/ 0 h 8"/>
                <a:gd name="T2" fmla="*/ 0 w 19"/>
                <a:gd name="T3" fmla="*/ 4 h 8"/>
                <a:gd name="T4" fmla="*/ 4 w 19"/>
                <a:gd name="T5" fmla="*/ 8 h 8"/>
                <a:gd name="T6" fmla="*/ 15 w 19"/>
                <a:gd name="T7" fmla="*/ 8 h 8"/>
                <a:gd name="T8" fmla="*/ 19 w 19"/>
                <a:gd name="T9" fmla="*/ 4 h 8"/>
                <a:gd name="T10" fmla="*/ 15 w 19"/>
                <a:gd name="T11" fmla="*/ 0 h 8"/>
                <a:gd name="T12" fmla="*/ 4 w 19"/>
                <a:gd name="T1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8">
                  <a:moveTo>
                    <a:pt x="4" y="0"/>
                  </a:moveTo>
                  <a:cubicBezTo>
                    <a:pt x="2" y="0"/>
                    <a:pt x="0" y="2"/>
                    <a:pt x="0" y="4"/>
                  </a:cubicBezTo>
                  <a:cubicBezTo>
                    <a:pt x="0" y="7"/>
                    <a:pt x="2" y="8"/>
                    <a:pt x="4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7" y="8"/>
                    <a:pt x="19" y="7"/>
                    <a:pt x="19" y="4"/>
                  </a:cubicBezTo>
                  <a:cubicBezTo>
                    <a:pt x="19" y="2"/>
                    <a:pt x="17" y="0"/>
                    <a:pt x="15" y="0"/>
                  </a:cubicBezTo>
                  <a:lnTo>
                    <a:pt x="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rgbClr val="000000"/>
                </a:solidFill>
                <a:latin typeface="Arial" charset="0"/>
                <a:ea typeface="宋体" pitchFamily="2" charset="-122"/>
              </a:endParaRPr>
            </a:p>
          </p:txBody>
        </p:sp>
      </p:grpSp>
      <p:grpSp>
        <p:nvGrpSpPr>
          <p:cNvPr id="46119" name="PA_组合 39"/>
          <p:cNvGrpSpPr/>
          <p:nvPr>
            <p:custDataLst>
              <p:tags r:id="rId16"/>
            </p:custDataLst>
          </p:nvPr>
        </p:nvGrpSpPr>
        <p:grpSpPr bwMode="auto">
          <a:xfrm>
            <a:off x="891118" y="4414310"/>
            <a:ext cx="298449" cy="298449"/>
            <a:chOff x="0" y="0"/>
            <a:chExt cx="141" cy="141"/>
          </a:xfrm>
        </p:grpSpPr>
        <p:sp>
          <p:nvSpPr>
            <p:cNvPr id="46120" name="Freeform 40"/>
            <p:cNvSpPr>
              <a:spLocks noEditPoints="1"/>
            </p:cNvSpPr>
            <p:nvPr/>
          </p:nvSpPr>
          <p:spPr bwMode="auto">
            <a:xfrm>
              <a:off x="0" y="0"/>
              <a:ext cx="141" cy="141"/>
            </a:xfrm>
            <a:custGeom>
              <a:avLst/>
              <a:gdLst>
                <a:gd name="T0" fmla="*/ 91 w 95"/>
                <a:gd name="T1" fmla="*/ 37 h 95"/>
                <a:gd name="T2" fmla="*/ 82 w 95"/>
                <a:gd name="T3" fmla="*/ 31 h 95"/>
                <a:gd name="T4" fmla="*/ 85 w 95"/>
                <a:gd name="T5" fmla="*/ 20 h 95"/>
                <a:gd name="T6" fmla="*/ 71 w 95"/>
                <a:gd name="T7" fmla="*/ 9 h 95"/>
                <a:gd name="T8" fmla="*/ 60 w 95"/>
                <a:gd name="T9" fmla="*/ 11 h 95"/>
                <a:gd name="T10" fmla="*/ 55 w 95"/>
                <a:gd name="T11" fmla="*/ 1 h 95"/>
                <a:gd name="T12" fmla="*/ 37 w 95"/>
                <a:gd name="T13" fmla="*/ 4 h 95"/>
                <a:gd name="T14" fmla="*/ 31 w 95"/>
                <a:gd name="T15" fmla="*/ 13 h 95"/>
                <a:gd name="T16" fmla="*/ 20 w 95"/>
                <a:gd name="T17" fmla="*/ 10 h 95"/>
                <a:gd name="T18" fmla="*/ 9 w 95"/>
                <a:gd name="T19" fmla="*/ 24 h 95"/>
                <a:gd name="T20" fmla="*/ 11 w 95"/>
                <a:gd name="T21" fmla="*/ 35 h 95"/>
                <a:gd name="T22" fmla="*/ 1 w 95"/>
                <a:gd name="T23" fmla="*/ 41 h 95"/>
                <a:gd name="T24" fmla="*/ 1 w 95"/>
                <a:gd name="T25" fmla="*/ 55 h 95"/>
                <a:gd name="T26" fmla="*/ 11 w 95"/>
                <a:gd name="T27" fmla="*/ 61 h 95"/>
                <a:gd name="T28" fmla="*/ 9 w 95"/>
                <a:gd name="T29" fmla="*/ 72 h 95"/>
                <a:gd name="T30" fmla="*/ 20 w 95"/>
                <a:gd name="T31" fmla="*/ 86 h 95"/>
                <a:gd name="T32" fmla="*/ 31 w 95"/>
                <a:gd name="T33" fmla="*/ 83 h 95"/>
                <a:gd name="T34" fmla="*/ 37 w 95"/>
                <a:gd name="T35" fmla="*/ 92 h 95"/>
                <a:gd name="T36" fmla="*/ 47 w 95"/>
                <a:gd name="T37" fmla="*/ 95 h 95"/>
                <a:gd name="T38" fmla="*/ 58 w 95"/>
                <a:gd name="T39" fmla="*/ 92 h 95"/>
                <a:gd name="T40" fmla="*/ 64 w 95"/>
                <a:gd name="T41" fmla="*/ 83 h 95"/>
                <a:gd name="T42" fmla="*/ 75 w 95"/>
                <a:gd name="T43" fmla="*/ 86 h 95"/>
                <a:gd name="T44" fmla="*/ 86 w 95"/>
                <a:gd name="T45" fmla="*/ 72 h 95"/>
                <a:gd name="T46" fmla="*/ 84 w 95"/>
                <a:gd name="T47" fmla="*/ 61 h 95"/>
                <a:gd name="T48" fmla="*/ 94 w 95"/>
                <a:gd name="T49" fmla="*/ 55 h 95"/>
                <a:gd name="T50" fmla="*/ 94 w 95"/>
                <a:gd name="T51" fmla="*/ 41 h 95"/>
                <a:gd name="T52" fmla="*/ 79 w 95"/>
                <a:gd name="T53" fmla="*/ 54 h 95"/>
                <a:gd name="T54" fmla="*/ 74 w 95"/>
                <a:gd name="T55" fmla="*/ 62 h 95"/>
                <a:gd name="T56" fmla="*/ 77 w 95"/>
                <a:gd name="T57" fmla="*/ 73 h 95"/>
                <a:gd name="T58" fmla="*/ 66 w 95"/>
                <a:gd name="T59" fmla="*/ 75 h 95"/>
                <a:gd name="T60" fmla="*/ 56 w 95"/>
                <a:gd name="T61" fmla="*/ 77 h 95"/>
                <a:gd name="T62" fmla="*/ 51 w 95"/>
                <a:gd name="T63" fmla="*/ 87 h 95"/>
                <a:gd name="T64" fmla="*/ 41 w 95"/>
                <a:gd name="T65" fmla="*/ 80 h 95"/>
                <a:gd name="T66" fmla="*/ 33 w 95"/>
                <a:gd name="T67" fmla="*/ 75 h 95"/>
                <a:gd name="T68" fmla="*/ 22 w 95"/>
                <a:gd name="T69" fmla="*/ 78 h 95"/>
                <a:gd name="T70" fmla="*/ 21 w 95"/>
                <a:gd name="T71" fmla="*/ 66 h 95"/>
                <a:gd name="T72" fmla="*/ 18 w 95"/>
                <a:gd name="T73" fmla="*/ 56 h 95"/>
                <a:gd name="T74" fmla="*/ 8 w 95"/>
                <a:gd name="T75" fmla="*/ 51 h 95"/>
                <a:gd name="T76" fmla="*/ 8 w 95"/>
                <a:gd name="T77" fmla="*/ 44 h 95"/>
                <a:gd name="T78" fmla="*/ 18 w 95"/>
                <a:gd name="T79" fmla="*/ 39 h 95"/>
                <a:gd name="T80" fmla="*/ 21 w 95"/>
                <a:gd name="T81" fmla="*/ 29 h 95"/>
                <a:gd name="T82" fmla="*/ 22 w 95"/>
                <a:gd name="T83" fmla="*/ 18 h 95"/>
                <a:gd name="T84" fmla="*/ 33 w 95"/>
                <a:gd name="T85" fmla="*/ 21 h 95"/>
                <a:gd name="T86" fmla="*/ 41 w 95"/>
                <a:gd name="T87" fmla="*/ 16 h 95"/>
                <a:gd name="T88" fmla="*/ 51 w 95"/>
                <a:gd name="T89" fmla="*/ 9 h 95"/>
                <a:gd name="T90" fmla="*/ 56 w 95"/>
                <a:gd name="T91" fmla="*/ 18 h 95"/>
                <a:gd name="T92" fmla="*/ 66 w 95"/>
                <a:gd name="T93" fmla="*/ 21 h 95"/>
                <a:gd name="T94" fmla="*/ 77 w 95"/>
                <a:gd name="T95" fmla="*/ 23 h 95"/>
                <a:gd name="T96" fmla="*/ 74 w 95"/>
                <a:gd name="T97" fmla="*/ 33 h 95"/>
                <a:gd name="T98" fmla="*/ 79 w 95"/>
                <a:gd name="T99" fmla="*/ 42 h 95"/>
                <a:gd name="T100" fmla="*/ 87 w 95"/>
                <a:gd name="T101" fmla="*/ 48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95" h="95">
                  <a:moveTo>
                    <a:pt x="94" y="41"/>
                  </a:moveTo>
                  <a:cubicBezTo>
                    <a:pt x="94" y="39"/>
                    <a:pt x="93" y="38"/>
                    <a:pt x="91" y="37"/>
                  </a:cubicBezTo>
                  <a:cubicBezTo>
                    <a:pt x="84" y="35"/>
                    <a:pt x="84" y="35"/>
                    <a:pt x="84" y="35"/>
                  </a:cubicBezTo>
                  <a:cubicBezTo>
                    <a:pt x="84" y="33"/>
                    <a:pt x="83" y="32"/>
                    <a:pt x="82" y="31"/>
                  </a:cubicBezTo>
                  <a:cubicBezTo>
                    <a:pt x="86" y="24"/>
                    <a:pt x="86" y="24"/>
                    <a:pt x="86" y="24"/>
                  </a:cubicBezTo>
                  <a:cubicBezTo>
                    <a:pt x="87" y="23"/>
                    <a:pt x="86" y="21"/>
                    <a:pt x="85" y="20"/>
                  </a:cubicBezTo>
                  <a:cubicBezTo>
                    <a:pt x="83" y="16"/>
                    <a:pt x="79" y="13"/>
                    <a:pt x="75" y="10"/>
                  </a:cubicBezTo>
                  <a:cubicBezTo>
                    <a:pt x="74" y="9"/>
                    <a:pt x="73" y="9"/>
                    <a:pt x="71" y="9"/>
                  </a:cubicBezTo>
                  <a:cubicBezTo>
                    <a:pt x="64" y="13"/>
                    <a:pt x="64" y="13"/>
                    <a:pt x="64" y="13"/>
                  </a:cubicBezTo>
                  <a:cubicBezTo>
                    <a:pt x="63" y="12"/>
                    <a:pt x="62" y="12"/>
                    <a:pt x="60" y="11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7" y="2"/>
                    <a:pt x="56" y="1"/>
                    <a:pt x="55" y="1"/>
                  </a:cubicBezTo>
                  <a:cubicBezTo>
                    <a:pt x="49" y="0"/>
                    <a:pt x="45" y="0"/>
                    <a:pt x="40" y="1"/>
                  </a:cubicBezTo>
                  <a:cubicBezTo>
                    <a:pt x="39" y="1"/>
                    <a:pt x="38" y="2"/>
                    <a:pt x="37" y="4"/>
                  </a:cubicBezTo>
                  <a:cubicBezTo>
                    <a:pt x="34" y="11"/>
                    <a:pt x="34" y="11"/>
                    <a:pt x="34" y="11"/>
                  </a:cubicBezTo>
                  <a:cubicBezTo>
                    <a:pt x="33" y="12"/>
                    <a:pt x="32" y="12"/>
                    <a:pt x="31" y="13"/>
                  </a:cubicBezTo>
                  <a:cubicBezTo>
                    <a:pt x="24" y="9"/>
                    <a:pt x="24" y="9"/>
                    <a:pt x="24" y="9"/>
                  </a:cubicBezTo>
                  <a:cubicBezTo>
                    <a:pt x="22" y="9"/>
                    <a:pt x="21" y="9"/>
                    <a:pt x="20" y="10"/>
                  </a:cubicBezTo>
                  <a:cubicBezTo>
                    <a:pt x="16" y="13"/>
                    <a:pt x="12" y="16"/>
                    <a:pt x="9" y="20"/>
                  </a:cubicBezTo>
                  <a:cubicBezTo>
                    <a:pt x="8" y="21"/>
                    <a:pt x="8" y="23"/>
                    <a:pt x="9" y="24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2" y="32"/>
                    <a:pt x="11" y="33"/>
                    <a:pt x="11" y="35"/>
                  </a:cubicBezTo>
                  <a:cubicBezTo>
                    <a:pt x="3" y="37"/>
                    <a:pt x="3" y="37"/>
                    <a:pt x="3" y="37"/>
                  </a:cubicBezTo>
                  <a:cubicBezTo>
                    <a:pt x="2" y="38"/>
                    <a:pt x="1" y="39"/>
                    <a:pt x="1" y="41"/>
                  </a:cubicBezTo>
                  <a:cubicBezTo>
                    <a:pt x="0" y="43"/>
                    <a:pt x="0" y="46"/>
                    <a:pt x="0" y="48"/>
                  </a:cubicBezTo>
                  <a:cubicBezTo>
                    <a:pt x="0" y="50"/>
                    <a:pt x="0" y="52"/>
                    <a:pt x="1" y="55"/>
                  </a:cubicBezTo>
                  <a:cubicBezTo>
                    <a:pt x="1" y="56"/>
                    <a:pt x="2" y="58"/>
                    <a:pt x="3" y="58"/>
                  </a:cubicBezTo>
                  <a:cubicBezTo>
                    <a:pt x="11" y="61"/>
                    <a:pt x="11" y="61"/>
                    <a:pt x="11" y="61"/>
                  </a:cubicBezTo>
                  <a:cubicBezTo>
                    <a:pt x="11" y="62"/>
                    <a:pt x="12" y="63"/>
                    <a:pt x="12" y="64"/>
                  </a:cubicBezTo>
                  <a:cubicBezTo>
                    <a:pt x="9" y="72"/>
                    <a:pt x="9" y="72"/>
                    <a:pt x="9" y="72"/>
                  </a:cubicBezTo>
                  <a:cubicBezTo>
                    <a:pt x="8" y="73"/>
                    <a:pt x="8" y="74"/>
                    <a:pt x="9" y="76"/>
                  </a:cubicBezTo>
                  <a:cubicBezTo>
                    <a:pt x="12" y="80"/>
                    <a:pt x="16" y="83"/>
                    <a:pt x="20" y="86"/>
                  </a:cubicBezTo>
                  <a:cubicBezTo>
                    <a:pt x="21" y="87"/>
                    <a:pt x="22" y="87"/>
                    <a:pt x="24" y="86"/>
                  </a:cubicBezTo>
                  <a:cubicBezTo>
                    <a:pt x="31" y="83"/>
                    <a:pt x="31" y="83"/>
                    <a:pt x="31" y="83"/>
                  </a:cubicBezTo>
                  <a:cubicBezTo>
                    <a:pt x="32" y="83"/>
                    <a:pt x="33" y="84"/>
                    <a:pt x="34" y="84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8" y="93"/>
                    <a:pt x="39" y="94"/>
                    <a:pt x="40" y="94"/>
                  </a:cubicBezTo>
                  <a:cubicBezTo>
                    <a:pt x="43" y="95"/>
                    <a:pt x="45" y="95"/>
                    <a:pt x="47" y="95"/>
                  </a:cubicBezTo>
                  <a:cubicBezTo>
                    <a:pt x="50" y="95"/>
                    <a:pt x="52" y="95"/>
                    <a:pt x="55" y="94"/>
                  </a:cubicBezTo>
                  <a:cubicBezTo>
                    <a:pt x="56" y="94"/>
                    <a:pt x="57" y="93"/>
                    <a:pt x="58" y="92"/>
                  </a:cubicBezTo>
                  <a:cubicBezTo>
                    <a:pt x="60" y="84"/>
                    <a:pt x="60" y="84"/>
                    <a:pt x="60" y="84"/>
                  </a:cubicBezTo>
                  <a:cubicBezTo>
                    <a:pt x="62" y="84"/>
                    <a:pt x="63" y="83"/>
                    <a:pt x="64" y="83"/>
                  </a:cubicBezTo>
                  <a:cubicBezTo>
                    <a:pt x="71" y="86"/>
                    <a:pt x="71" y="86"/>
                    <a:pt x="71" y="86"/>
                  </a:cubicBezTo>
                  <a:cubicBezTo>
                    <a:pt x="73" y="87"/>
                    <a:pt x="74" y="87"/>
                    <a:pt x="75" y="86"/>
                  </a:cubicBezTo>
                  <a:cubicBezTo>
                    <a:pt x="79" y="83"/>
                    <a:pt x="83" y="80"/>
                    <a:pt x="85" y="76"/>
                  </a:cubicBezTo>
                  <a:cubicBezTo>
                    <a:pt x="86" y="74"/>
                    <a:pt x="87" y="73"/>
                    <a:pt x="86" y="72"/>
                  </a:cubicBezTo>
                  <a:cubicBezTo>
                    <a:pt x="82" y="64"/>
                    <a:pt x="82" y="64"/>
                    <a:pt x="82" y="64"/>
                  </a:cubicBezTo>
                  <a:cubicBezTo>
                    <a:pt x="83" y="63"/>
                    <a:pt x="84" y="62"/>
                    <a:pt x="84" y="61"/>
                  </a:cubicBezTo>
                  <a:cubicBezTo>
                    <a:pt x="91" y="58"/>
                    <a:pt x="91" y="58"/>
                    <a:pt x="91" y="58"/>
                  </a:cubicBezTo>
                  <a:cubicBezTo>
                    <a:pt x="93" y="58"/>
                    <a:pt x="94" y="56"/>
                    <a:pt x="94" y="55"/>
                  </a:cubicBezTo>
                  <a:cubicBezTo>
                    <a:pt x="94" y="52"/>
                    <a:pt x="95" y="50"/>
                    <a:pt x="95" y="48"/>
                  </a:cubicBezTo>
                  <a:cubicBezTo>
                    <a:pt x="95" y="46"/>
                    <a:pt x="94" y="43"/>
                    <a:pt x="94" y="41"/>
                  </a:cubicBezTo>
                  <a:close/>
                  <a:moveTo>
                    <a:pt x="86" y="51"/>
                  </a:moveTo>
                  <a:cubicBezTo>
                    <a:pt x="79" y="54"/>
                    <a:pt x="79" y="54"/>
                    <a:pt x="79" y="54"/>
                  </a:cubicBezTo>
                  <a:cubicBezTo>
                    <a:pt x="78" y="54"/>
                    <a:pt x="77" y="55"/>
                    <a:pt x="77" y="56"/>
                  </a:cubicBezTo>
                  <a:cubicBezTo>
                    <a:pt x="76" y="59"/>
                    <a:pt x="75" y="61"/>
                    <a:pt x="74" y="62"/>
                  </a:cubicBezTo>
                  <a:cubicBezTo>
                    <a:pt x="74" y="64"/>
                    <a:pt x="74" y="65"/>
                    <a:pt x="74" y="66"/>
                  </a:cubicBezTo>
                  <a:cubicBezTo>
                    <a:pt x="77" y="73"/>
                    <a:pt x="77" y="73"/>
                    <a:pt x="77" y="73"/>
                  </a:cubicBezTo>
                  <a:cubicBezTo>
                    <a:pt x="76" y="75"/>
                    <a:pt x="74" y="76"/>
                    <a:pt x="72" y="78"/>
                  </a:cubicBezTo>
                  <a:cubicBezTo>
                    <a:pt x="66" y="75"/>
                    <a:pt x="66" y="75"/>
                    <a:pt x="66" y="75"/>
                  </a:cubicBezTo>
                  <a:cubicBezTo>
                    <a:pt x="65" y="74"/>
                    <a:pt x="63" y="74"/>
                    <a:pt x="62" y="75"/>
                  </a:cubicBezTo>
                  <a:cubicBezTo>
                    <a:pt x="60" y="76"/>
                    <a:pt x="58" y="77"/>
                    <a:pt x="56" y="77"/>
                  </a:cubicBezTo>
                  <a:cubicBezTo>
                    <a:pt x="55" y="78"/>
                    <a:pt x="54" y="78"/>
                    <a:pt x="53" y="80"/>
                  </a:cubicBezTo>
                  <a:cubicBezTo>
                    <a:pt x="51" y="87"/>
                    <a:pt x="51" y="87"/>
                    <a:pt x="51" y="87"/>
                  </a:cubicBezTo>
                  <a:cubicBezTo>
                    <a:pt x="48" y="87"/>
                    <a:pt x="46" y="87"/>
                    <a:pt x="44" y="87"/>
                  </a:cubicBezTo>
                  <a:cubicBezTo>
                    <a:pt x="41" y="80"/>
                    <a:pt x="41" y="80"/>
                    <a:pt x="41" y="80"/>
                  </a:cubicBezTo>
                  <a:cubicBezTo>
                    <a:pt x="41" y="79"/>
                    <a:pt x="40" y="78"/>
                    <a:pt x="39" y="77"/>
                  </a:cubicBezTo>
                  <a:cubicBezTo>
                    <a:pt x="37" y="77"/>
                    <a:pt x="35" y="76"/>
                    <a:pt x="33" y="75"/>
                  </a:cubicBezTo>
                  <a:cubicBezTo>
                    <a:pt x="32" y="74"/>
                    <a:pt x="30" y="74"/>
                    <a:pt x="29" y="75"/>
                  </a:cubicBezTo>
                  <a:cubicBezTo>
                    <a:pt x="22" y="78"/>
                    <a:pt x="22" y="78"/>
                    <a:pt x="22" y="78"/>
                  </a:cubicBezTo>
                  <a:cubicBezTo>
                    <a:pt x="21" y="76"/>
                    <a:pt x="19" y="75"/>
                    <a:pt x="17" y="73"/>
                  </a:cubicBezTo>
                  <a:cubicBezTo>
                    <a:pt x="21" y="66"/>
                    <a:pt x="21" y="66"/>
                    <a:pt x="21" y="66"/>
                  </a:cubicBezTo>
                  <a:cubicBezTo>
                    <a:pt x="21" y="65"/>
                    <a:pt x="21" y="64"/>
                    <a:pt x="20" y="62"/>
                  </a:cubicBezTo>
                  <a:cubicBezTo>
                    <a:pt x="19" y="61"/>
                    <a:pt x="19" y="59"/>
                    <a:pt x="18" y="56"/>
                  </a:cubicBezTo>
                  <a:cubicBezTo>
                    <a:pt x="18" y="55"/>
                    <a:pt x="17" y="54"/>
                    <a:pt x="15" y="54"/>
                  </a:cubicBezTo>
                  <a:cubicBezTo>
                    <a:pt x="8" y="51"/>
                    <a:pt x="8" y="51"/>
                    <a:pt x="8" y="51"/>
                  </a:cubicBezTo>
                  <a:cubicBezTo>
                    <a:pt x="8" y="50"/>
                    <a:pt x="8" y="49"/>
                    <a:pt x="8" y="48"/>
                  </a:cubicBezTo>
                  <a:cubicBezTo>
                    <a:pt x="8" y="47"/>
                    <a:pt x="8" y="45"/>
                    <a:pt x="8" y="44"/>
                  </a:cubicBezTo>
                  <a:cubicBezTo>
                    <a:pt x="15" y="42"/>
                    <a:pt x="15" y="42"/>
                    <a:pt x="15" y="42"/>
                  </a:cubicBezTo>
                  <a:cubicBezTo>
                    <a:pt x="17" y="41"/>
                    <a:pt x="18" y="40"/>
                    <a:pt x="18" y="39"/>
                  </a:cubicBezTo>
                  <a:cubicBezTo>
                    <a:pt x="19" y="37"/>
                    <a:pt x="19" y="35"/>
                    <a:pt x="20" y="33"/>
                  </a:cubicBezTo>
                  <a:cubicBezTo>
                    <a:pt x="21" y="32"/>
                    <a:pt x="21" y="31"/>
                    <a:pt x="21" y="29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9" y="21"/>
                    <a:pt x="21" y="19"/>
                    <a:pt x="22" y="18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30" y="21"/>
                    <a:pt x="32" y="21"/>
                    <a:pt x="33" y="21"/>
                  </a:cubicBezTo>
                  <a:cubicBezTo>
                    <a:pt x="35" y="20"/>
                    <a:pt x="37" y="19"/>
                    <a:pt x="39" y="18"/>
                  </a:cubicBezTo>
                  <a:cubicBezTo>
                    <a:pt x="40" y="18"/>
                    <a:pt x="41" y="17"/>
                    <a:pt x="41" y="16"/>
                  </a:cubicBezTo>
                  <a:cubicBezTo>
                    <a:pt x="44" y="9"/>
                    <a:pt x="44" y="9"/>
                    <a:pt x="44" y="9"/>
                  </a:cubicBezTo>
                  <a:cubicBezTo>
                    <a:pt x="46" y="9"/>
                    <a:pt x="48" y="9"/>
                    <a:pt x="51" y="9"/>
                  </a:cubicBezTo>
                  <a:cubicBezTo>
                    <a:pt x="53" y="16"/>
                    <a:pt x="53" y="16"/>
                    <a:pt x="53" y="16"/>
                  </a:cubicBezTo>
                  <a:cubicBezTo>
                    <a:pt x="54" y="17"/>
                    <a:pt x="55" y="18"/>
                    <a:pt x="56" y="18"/>
                  </a:cubicBezTo>
                  <a:cubicBezTo>
                    <a:pt x="58" y="19"/>
                    <a:pt x="60" y="20"/>
                    <a:pt x="62" y="21"/>
                  </a:cubicBezTo>
                  <a:cubicBezTo>
                    <a:pt x="63" y="21"/>
                    <a:pt x="65" y="21"/>
                    <a:pt x="66" y="21"/>
                  </a:cubicBezTo>
                  <a:cubicBezTo>
                    <a:pt x="72" y="18"/>
                    <a:pt x="72" y="18"/>
                    <a:pt x="72" y="18"/>
                  </a:cubicBezTo>
                  <a:cubicBezTo>
                    <a:pt x="74" y="19"/>
                    <a:pt x="76" y="21"/>
                    <a:pt x="77" y="23"/>
                  </a:cubicBezTo>
                  <a:cubicBezTo>
                    <a:pt x="74" y="29"/>
                    <a:pt x="74" y="29"/>
                    <a:pt x="74" y="29"/>
                  </a:cubicBezTo>
                  <a:cubicBezTo>
                    <a:pt x="74" y="31"/>
                    <a:pt x="74" y="32"/>
                    <a:pt x="74" y="33"/>
                  </a:cubicBezTo>
                  <a:cubicBezTo>
                    <a:pt x="75" y="35"/>
                    <a:pt x="76" y="37"/>
                    <a:pt x="77" y="39"/>
                  </a:cubicBezTo>
                  <a:cubicBezTo>
                    <a:pt x="77" y="40"/>
                    <a:pt x="78" y="41"/>
                    <a:pt x="79" y="42"/>
                  </a:cubicBezTo>
                  <a:cubicBezTo>
                    <a:pt x="86" y="44"/>
                    <a:pt x="86" y="44"/>
                    <a:pt x="86" y="44"/>
                  </a:cubicBezTo>
                  <a:cubicBezTo>
                    <a:pt x="87" y="45"/>
                    <a:pt x="87" y="47"/>
                    <a:pt x="87" y="48"/>
                  </a:cubicBezTo>
                  <a:cubicBezTo>
                    <a:pt x="87" y="49"/>
                    <a:pt x="87" y="50"/>
                    <a:pt x="86" y="5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rgbClr val="000000"/>
                </a:solidFill>
                <a:latin typeface="Arial" charset="0"/>
                <a:ea typeface="宋体" pitchFamily="2" charset="-122"/>
              </a:endParaRPr>
            </a:p>
          </p:txBody>
        </p:sp>
        <p:sp>
          <p:nvSpPr>
            <p:cNvPr id="46121" name="Freeform 41"/>
            <p:cNvSpPr>
              <a:spLocks noEditPoints="1"/>
            </p:cNvSpPr>
            <p:nvPr/>
          </p:nvSpPr>
          <p:spPr bwMode="auto">
            <a:xfrm>
              <a:off x="43" y="41"/>
              <a:ext cx="55" cy="57"/>
            </a:xfrm>
            <a:custGeom>
              <a:avLst/>
              <a:gdLst>
                <a:gd name="T0" fmla="*/ 18 w 37"/>
                <a:gd name="T1" fmla="*/ 0 h 38"/>
                <a:gd name="T2" fmla="*/ 0 w 37"/>
                <a:gd name="T3" fmla="*/ 19 h 38"/>
                <a:gd name="T4" fmla="*/ 18 w 37"/>
                <a:gd name="T5" fmla="*/ 38 h 38"/>
                <a:gd name="T6" fmla="*/ 37 w 37"/>
                <a:gd name="T7" fmla="*/ 19 h 38"/>
                <a:gd name="T8" fmla="*/ 18 w 37"/>
                <a:gd name="T9" fmla="*/ 0 h 38"/>
                <a:gd name="T10" fmla="*/ 18 w 37"/>
                <a:gd name="T11" fmla="*/ 29 h 38"/>
                <a:gd name="T12" fmla="*/ 8 w 37"/>
                <a:gd name="T13" fmla="*/ 19 h 38"/>
                <a:gd name="T14" fmla="*/ 18 w 37"/>
                <a:gd name="T15" fmla="*/ 8 h 38"/>
                <a:gd name="T16" fmla="*/ 29 w 37"/>
                <a:gd name="T17" fmla="*/ 19 h 38"/>
                <a:gd name="T18" fmla="*/ 18 w 37"/>
                <a:gd name="T19" fmla="*/ 2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7" h="38">
                  <a:moveTo>
                    <a:pt x="18" y="0"/>
                  </a:moveTo>
                  <a:cubicBezTo>
                    <a:pt x="8" y="0"/>
                    <a:pt x="0" y="8"/>
                    <a:pt x="0" y="19"/>
                  </a:cubicBezTo>
                  <a:cubicBezTo>
                    <a:pt x="0" y="29"/>
                    <a:pt x="8" y="38"/>
                    <a:pt x="18" y="38"/>
                  </a:cubicBezTo>
                  <a:cubicBezTo>
                    <a:pt x="29" y="38"/>
                    <a:pt x="37" y="29"/>
                    <a:pt x="37" y="19"/>
                  </a:cubicBezTo>
                  <a:cubicBezTo>
                    <a:pt x="37" y="8"/>
                    <a:pt x="29" y="0"/>
                    <a:pt x="18" y="0"/>
                  </a:cubicBezTo>
                  <a:close/>
                  <a:moveTo>
                    <a:pt x="18" y="29"/>
                  </a:moveTo>
                  <a:cubicBezTo>
                    <a:pt x="13" y="29"/>
                    <a:pt x="8" y="25"/>
                    <a:pt x="8" y="19"/>
                  </a:cubicBezTo>
                  <a:cubicBezTo>
                    <a:pt x="8" y="13"/>
                    <a:pt x="13" y="8"/>
                    <a:pt x="18" y="8"/>
                  </a:cubicBezTo>
                  <a:cubicBezTo>
                    <a:pt x="24" y="8"/>
                    <a:pt x="29" y="13"/>
                    <a:pt x="29" y="19"/>
                  </a:cubicBezTo>
                  <a:cubicBezTo>
                    <a:pt x="29" y="25"/>
                    <a:pt x="24" y="29"/>
                    <a:pt x="18" y="2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rgbClr val="000000"/>
                </a:solidFill>
                <a:latin typeface="Arial" charset="0"/>
                <a:ea typeface="宋体" pitchFamily="2" charset="-122"/>
              </a:endParaRPr>
            </a:p>
          </p:txBody>
        </p:sp>
      </p:grpSp>
      <p:grpSp>
        <p:nvGrpSpPr>
          <p:cNvPr id="46122" name="PA_组合 42"/>
          <p:cNvGrpSpPr/>
          <p:nvPr>
            <p:custDataLst>
              <p:tags r:id="rId17"/>
            </p:custDataLst>
          </p:nvPr>
        </p:nvGrpSpPr>
        <p:grpSpPr bwMode="auto">
          <a:xfrm>
            <a:off x="6608234" y="2204510"/>
            <a:ext cx="292100" cy="296333"/>
            <a:chOff x="0" y="0"/>
            <a:chExt cx="138" cy="140"/>
          </a:xfrm>
        </p:grpSpPr>
        <p:sp>
          <p:nvSpPr>
            <p:cNvPr id="46123" name="Freeform 43"/>
            <p:cNvSpPr/>
            <p:nvPr/>
          </p:nvSpPr>
          <p:spPr bwMode="auto">
            <a:xfrm>
              <a:off x="0" y="0"/>
              <a:ext cx="138" cy="101"/>
            </a:xfrm>
            <a:custGeom>
              <a:avLst/>
              <a:gdLst>
                <a:gd name="T0" fmla="*/ 72 w 93"/>
                <a:gd name="T1" fmla="*/ 25 h 68"/>
                <a:gd name="T2" fmla="*/ 67 w 93"/>
                <a:gd name="T3" fmla="*/ 25 h 68"/>
                <a:gd name="T4" fmla="*/ 67 w 93"/>
                <a:gd name="T5" fmla="*/ 23 h 68"/>
                <a:gd name="T6" fmla="*/ 44 w 93"/>
                <a:gd name="T7" fmla="*/ 0 h 68"/>
                <a:gd name="T8" fmla="*/ 21 w 93"/>
                <a:gd name="T9" fmla="*/ 19 h 68"/>
                <a:gd name="T10" fmla="*/ 15 w 93"/>
                <a:gd name="T11" fmla="*/ 20 h 68"/>
                <a:gd name="T12" fmla="*/ 15 w 93"/>
                <a:gd name="T13" fmla="*/ 20 h 68"/>
                <a:gd name="T14" fmla="*/ 5 w 93"/>
                <a:gd name="T15" fmla="*/ 34 h 68"/>
                <a:gd name="T16" fmla="*/ 7 w 93"/>
                <a:gd name="T17" fmla="*/ 40 h 68"/>
                <a:gd name="T18" fmla="*/ 0 w 93"/>
                <a:gd name="T19" fmla="*/ 53 h 68"/>
                <a:gd name="T20" fmla="*/ 15 w 93"/>
                <a:gd name="T21" fmla="*/ 68 h 68"/>
                <a:gd name="T22" fmla="*/ 30 w 93"/>
                <a:gd name="T23" fmla="*/ 68 h 68"/>
                <a:gd name="T24" fmla="*/ 34 w 93"/>
                <a:gd name="T25" fmla="*/ 64 h 68"/>
                <a:gd name="T26" fmla="*/ 30 w 93"/>
                <a:gd name="T27" fmla="*/ 60 h 68"/>
                <a:gd name="T28" fmla="*/ 15 w 93"/>
                <a:gd name="T29" fmla="*/ 60 h 68"/>
                <a:gd name="T30" fmla="*/ 8 w 93"/>
                <a:gd name="T31" fmla="*/ 53 h 68"/>
                <a:gd name="T32" fmla="*/ 14 w 93"/>
                <a:gd name="T33" fmla="*/ 46 h 68"/>
                <a:gd name="T34" fmla="*/ 17 w 93"/>
                <a:gd name="T35" fmla="*/ 43 h 68"/>
                <a:gd name="T36" fmla="*/ 16 w 93"/>
                <a:gd name="T37" fmla="*/ 39 h 68"/>
                <a:gd name="T38" fmla="*/ 13 w 93"/>
                <a:gd name="T39" fmla="*/ 34 h 68"/>
                <a:gd name="T40" fmla="*/ 18 w 93"/>
                <a:gd name="T41" fmla="*/ 27 h 68"/>
                <a:gd name="T42" fmla="*/ 18 w 93"/>
                <a:gd name="T43" fmla="*/ 27 h 68"/>
                <a:gd name="T44" fmla="*/ 23 w 93"/>
                <a:gd name="T45" fmla="*/ 28 h 68"/>
                <a:gd name="T46" fmla="*/ 27 w 93"/>
                <a:gd name="T47" fmla="*/ 28 h 68"/>
                <a:gd name="T48" fmla="*/ 29 w 93"/>
                <a:gd name="T49" fmla="*/ 24 h 68"/>
                <a:gd name="T50" fmla="*/ 29 w 93"/>
                <a:gd name="T51" fmla="*/ 23 h 68"/>
                <a:gd name="T52" fmla="*/ 29 w 93"/>
                <a:gd name="T53" fmla="*/ 23 h 68"/>
                <a:gd name="T54" fmla="*/ 44 w 93"/>
                <a:gd name="T55" fmla="*/ 8 h 68"/>
                <a:gd name="T56" fmla="*/ 59 w 93"/>
                <a:gd name="T57" fmla="*/ 23 h 68"/>
                <a:gd name="T58" fmla="*/ 57 w 93"/>
                <a:gd name="T59" fmla="*/ 31 h 68"/>
                <a:gd name="T60" fmla="*/ 58 w 93"/>
                <a:gd name="T61" fmla="*/ 36 h 68"/>
                <a:gd name="T62" fmla="*/ 63 w 93"/>
                <a:gd name="T63" fmla="*/ 36 h 68"/>
                <a:gd name="T64" fmla="*/ 72 w 93"/>
                <a:gd name="T65" fmla="*/ 33 h 68"/>
                <a:gd name="T66" fmla="*/ 85 w 93"/>
                <a:gd name="T67" fmla="*/ 46 h 68"/>
                <a:gd name="T68" fmla="*/ 72 w 93"/>
                <a:gd name="T69" fmla="*/ 60 h 68"/>
                <a:gd name="T70" fmla="*/ 63 w 93"/>
                <a:gd name="T71" fmla="*/ 60 h 68"/>
                <a:gd name="T72" fmla="*/ 59 w 93"/>
                <a:gd name="T73" fmla="*/ 64 h 68"/>
                <a:gd name="T74" fmla="*/ 63 w 93"/>
                <a:gd name="T75" fmla="*/ 68 h 68"/>
                <a:gd name="T76" fmla="*/ 72 w 93"/>
                <a:gd name="T77" fmla="*/ 68 h 68"/>
                <a:gd name="T78" fmla="*/ 93 w 93"/>
                <a:gd name="T79" fmla="*/ 46 h 68"/>
                <a:gd name="T80" fmla="*/ 72 w 93"/>
                <a:gd name="T81" fmla="*/ 25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93" h="68">
                  <a:moveTo>
                    <a:pt x="72" y="25"/>
                  </a:moveTo>
                  <a:cubicBezTo>
                    <a:pt x="70" y="25"/>
                    <a:pt x="69" y="25"/>
                    <a:pt x="67" y="25"/>
                  </a:cubicBezTo>
                  <a:cubicBezTo>
                    <a:pt x="67" y="24"/>
                    <a:pt x="67" y="24"/>
                    <a:pt x="67" y="23"/>
                  </a:cubicBezTo>
                  <a:cubicBezTo>
                    <a:pt x="67" y="10"/>
                    <a:pt x="57" y="0"/>
                    <a:pt x="44" y="0"/>
                  </a:cubicBezTo>
                  <a:cubicBezTo>
                    <a:pt x="33" y="0"/>
                    <a:pt x="23" y="8"/>
                    <a:pt x="21" y="19"/>
                  </a:cubicBezTo>
                  <a:cubicBezTo>
                    <a:pt x="19" y="19"/>
                    <a:pt x="17" y="19"/>
                    <a:pt x="15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9" y="22"/>
                    <a:pt x="5" y="28"/>
                    <a:pt x="5" y="34"/>
                  </a:cubicBezTo>
                  <a:cubicBezTo>
                    <a:pt x="5" y="36"/>
                    <a:pt x="6" y="38"/>
                    <a:pt x="7" y="40"/>
                  </a:cubicBezTo>
                  <a:cubicBezTo>
                    <a:pt x="3" y="43"/>
                    <a:pt x="0" y="48"/>
                    <a:pt x="0" y="53"/>
                  </a:cubicBezTo>
                  <a:cubicBezTo>
                    <a:pt x="0" y="61"/>
                    <a:pt x="6" y="68"/>
                    <a:pt x="15" y="68"/>
                  </a:cubicBezTo>
                  <a:cubicBezTo>
                    <a:pt x="30" y="68"/>
                    <a:pt x="30" y="68"/>
                    <a:pt x="30" y="68"/>
                  </a:cubicBezTo>
                  <a:cubicBezTo>
                    <a:pt x="33" y="68"/>
                    <a:pt x="34" y="66"/>
                    <a:pt x="34" y="64"/>
                  </a:cubicBezTo>
                  <a:cubicBezTo>
                    <a:pt x="34" y="61"/>
                    <a:pt x="33" y="60"/>
                    <a:pt x="30" y="60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1" y="60"/>
                    <a:pt x="8" y="57"/>
                    <a:pt x="8" y="53"/>
                  </a:cubicBezTo>
                  <a:cubicBezTo>
                    <a:pt x="8" y="50"/>
                    <a:pt x="10" y="47"/>
                    <a:pt x="14" y="46"/>
                  </a:cubicBezTo>
                  <a:cubicBezTo>
                    <a:pt x="15" y="46"/>
                    <a:pt x="17" y="45"/>
                    <a:pt x="17" y="43"/>
                  </a:cubicBezTo>
                  <a:cubicBezTo>
                    <a:pt x="18" y="42"/>
                    <a:pt x="17" y="40"/>
                    <a:pt x="16" y="39"/>
                  </a:cubicBezTo>
                  <a:cubicBezTo>
                    <a:pt x="14" y="38"/>
                    <a:pt x="13" y="36"/>
                    <a:pt x="13" y="34"/>
                  </a:cubicBezTo>
                  <a:cubicBezTo>
                    <a:pt x="13" y="31"/>
                    <a:pt x="15" y="28"/>
                    <a:pt x="18" y="27"/>
                  </a:cubicBezTo>
                  <a:cubicBezTo>
                    <a:pt x="18" y="27"/>
                    <a:pt x="18" y="27"/>
                    <a:pt x="18" y="27"/>
                  </a:cubicBezTo>
                  <a:cubicBezTo>
                    <a:pt x="19" y="27"/>
                    <a:pt x="21" y="27"/>
                    <a:pt x="23" y="28"/>
                  </a:cubicBezTo>
                  <a:cubicBezTo>
                    <a:pt x="25" y="29"/>
                    <a:pt x="26" y="29"/>
                    <a:pt x="27" y="28"/>
                  </a:cubicBezTo>
                  <a:cubicBezTo>
                    <a:pt x="29" y="27"/>
                    <a:pt x="29" y="26"/>
                    <a:pt x="29" y="24"/>
                  </a:cubicBezTo>
                  <a:cubicBezTo>
                    <a:pt x="29" y="24"/>
                    <a:pt x="29" y="24"/>
                    <a:pt x="29" y="23"/>
                  </a:cubicBezTo>
                  <a:cubicBezTo>
                    <a:pt x="29" y="23"/>
                    <a:pt x="29" y="23"/>
                    <a:pt x="29" y="23"/>
                  </a:cubicBezTo>
                  <a:cubicBezTo>
                    <a:pt x="29" y="15"/>
                    <a:pt x="36" y="8"/>
                    <a:pt x="44" y="8"/>
                  </a:cubicBezTo>
                  <a:cubicBezTo>
                    <a:pt x="52" y="8"/>
                    <a:pt x="59" y="15"/>
                    <a:pt x="59" y="23"/>
                  </a:cubicBezTo>
                  <a:cubicBezTo>
                    <a:pt x="59" y="26"/>
                    <a:pt x="58" y="28"/>
                    <a:pt x="57" y="31"/>
                  </a:cubicBezTo>
                  <a:cubicBezTo>
                    <a:pt x="56" y="32"/>
                    <a:pt x="56" y="35"/>
                    <a:pt x="58" y="36"/>
                  </a:cubicBezTo>
                  <a:cubicBezTo>
                    <a:pt x="59" y="37"/>
                    <a:pt x="62" y="37"/>
                    <a:pt x="63" y="36"/>
                  </a:cubicBezTo>
                  <a:cubicBezTo>
                    <a:pt x="65" y="35"/>
                    <a:pt x="68" y="33"/>
                    <a:pt x="72" y="33"/>
                  </a:cubicBezTo>
                  <a:cubicBezTo>
                    <a:pt x="79" y="33"/>
                    <a:pt x="85" y="39"/>
                    <a:pt x="85" y="46"/>
                  </a:cubicBezTo>
                  <a:cubicBezTo>
                    <a:pt x="85" y="54"/>
                    <a:pt x="79" y="60"/>
                    <a:pt x="72" y="60"/>
                  </a:cubicBezTo>
                  <a:cubicBezTo>
                    <a:pt x="63" y="60"/>
                    <a:pt x="63" y="60"/>
                    <a:pt x="63" y="60"/>
                  </a:cubicBezTo>
                  <a:cubicBezTo>
                    <a:pt x="60" y="60"/>
                    <a:pt x="59" y="61"/>
                    <a:pt x="59" y="64"/>
                  </a:cubicBezTo>
                  <a:cubicBezTo>
                    <a:pt x="59" y="66"/>
                    <a:pt x="60" y="68"/>
                    <a:pt x="63" y="68"/>
                  </a:cubicBezTo>
                  <a:cubicBezTo>
                    <a:pt x="72" y="68"/>
                    <a:pt x="72" y="68"/>
                    <a:pt x="72" y="68"/>
                  </a:cubicBezTo>
                  <a:cubicBezTo>
                    <a:pt x="83" y="68"/>
                    <a:pt x="93" y="58"/>
                    <a:pt x="93" y="46"/>
                  </a:cubicBezTo>
                  <a:cubicBezTo>
                    <a:pt x="93" y="34"/>
                    <a:pt x="83" y="25"/>
                    <a:pt x="72" y="2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rgbClr val="000000"/>
                </a:solidFill>
                <a:latin typeface="Arial" charset="0"/>
                <a:ea typeface="宋体" pitchFamily="2" charset="-122"/>
              </a:endParaRPr>
            </a:p>
          </p:txBody>
        </p:sp>
        <p:sp>
          <p:nvSpPr>
            <p:cNvPr id="46124" name="Freeform 44"/>
            <p:cNvSpPr/>
            <p:nvPr/>
          </p:nvSpPr>
          <p:spPr bwMode="auto">
            <a:xfrm>
              <a:off x="42" y="56"/>
              <a:ext cx="55" cy="84"/>
            </a:xfrm>
            <a:custGeom>
              <a:avLst/>
              <a:gdLst>
                <a:gd name="T0" fmla="*/ 29 w 37"/>
                <a:gd name="T1" fmla="*/ 36 h 56"/>
                <a:gd name="T2" fmla="*/ 23 w 37"/>
                <a:gd name="T3" fmla="*/ 43 h 56"/>
                <a:gd name="T4" fmla="*/ 23 w 37"/>
                <a:gd name="T5" fmla="*/ 4 h 56"/>
                <a:gd name="T6" fmla="*/ 18 w 37"/>
                <a:gd name="T7" fmla="*/ 0 h 56"/>
                <a:gd name="T8" fmla="*/ 14 w 37"/>
                <a:gd name="T9" fmla="*/ 4 h 56"/>
                <a:gd name="T10" fmla="*/ 14 w 37"/>
                <a:gd name="T11" fmla="*/ 43 h 56"/>
                <a:gd name="T12" fmla="*/ 8 w 37"/>
                <a:gd name="T13" fmla="*/ 36 h 56"/>
                <a:gd name="T14" fmla="*/ 2 w 37"/>
                <a:gd name="T15" fmla="*/ 36 h 56"/>
                <a:gd name="T16" fmla="*/ 2 w 37"/>
                <a:gd name="T17" fmla="*/ 41 h 56"/>
                <a:gd name="T18" fmla="*/ 16 w 37"/>
                <a:gd name="T19" fmla="*/ 55 h 56"/>
                <a:gd name="T20" fmla="*/ 18 w 37"/>
                <a:gd name="T21" fmla="*/ 56 h 56"/>
                <a:gd name="T22" fmla="*/ 21 w 37"/>
                <a:gd name="T23" fmla="*/ 55 h 56"/>
                <a:gd name="T24" fmla="*/ 35 w 37"/>
                <a:gd name="T25" fmla="*/ 41 h 56"/>
                <a:gd name="T26" fmla="*/ 35 w 37"/>
                <a:gd name="T27" fmla="*/ 36 h 56"/>
                <a:gd name="T28" fmla="*/ 29 w 37"/>
                <a:gd name="T29" fmla="*/ 3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7" h="56">
                  <a:moveTo>
                    <a:pt x="29" y="36"/>
                  </a:moveTo>
                  <a:cubicBezTo>
                    <a:pt x="23" y="43"/>
                    <a:pt x="23" y="43"/>
                    <a:pt x="23" y="43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3" y="2"/>
                    <a:pt x="21" y="0"/>
                    <a:pt x="18" y="0"/>
                  </a:cubicBezTo>
                  <a:cubicBezTo>
                    <a:pt x="16" y="0"/>
                    <a:pt x="14" y="2"/>
                    <a:pt x="14" y="4"/>
                  </a:cubicBezTo>
                  <a:cubicBezTo>
                    <a:pt x="14" y="43"/>
                    <a:pt x="14" y="43"/>
                    <a:pt x="14" y="43"/>
                  </a:cubicBezTo>
                  <a:cubicBezTo>
                    <a:pt x="8" y="36"/>
                    <a:pt x="8" y="36"/>
                    <a:pt x="8" y="36"/>
                  </a:cubicBezTo>
                  <a:cubicBezTo>
                    <a:pt x="6" y="34"/>
                    <a:pt x="3" y="34"/>
                    <a:pt x="2" y="36"/>
                  </a:cubicBezTo>
                  <a:cubicBezTo>
                    <a:pt x="0" y="37"/>
                    <a:pt x="0" y="40"/>
                    <a:pt x="2" y="41"/>
                  </a:cubicBezTo>
                  <a:cubicBezTo>
                    <a:pt x="16" y="55"/>
                    <a:pt x="16" y="55"/>
                    <a:pt x="16" y="55"/>
                  </a:cubicBezTo>
                  <a:cubicBezTo>
                    <a:pt x="16" y="56"/>
                    <a:pt x="17" y="56"/>
                    <a:pt x="18" y="56"/>
                  </a:cubicBezTo>
                  <a:cubicBezTo>
                    <a:pt x="20" y="56"/>
                    <a:pt x="21" y="56"/>
                    <a:pt x="21" y="55"/>
                  </a:cubicBezTo>
                  <a:cubicBezTo>
                    <a:pt x="35" y="41"/>
                    <a:pt x="35" y="41"/>
                    <a:pt x="35" y="41"/>
                  </a:cubicBezTo>
                  <a:cubicBezTo>
                    <a:pt x="37" y="40"/>
                    <a:pt x="37" y="37"/>
                    <a:pt x="35" y="36"/>
                  </a:cubicBezTo>
                  <a:cubicBezTo>
                    <a:pt x="34" y="34"/>
                    <a:pt x="31" y="34"/>
                    <a:pt x="29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rgbClr val="000000"/>
                </a:solidFill>
                <a:latin typeface="Arial" charset="0"/>
                <a:ea typeface="宋体" pitchFamily="2" charset="-122"/>
              </a:endParaRPr>
            </a:p>
          </p:txBody>
        </p:sp>
      </p:grpSp>
      <p:sp>
        <p:nvSpPr>
          <p:cNvPr id="46125" name="PA_任意多边形 45"/>
          <p:cNvSpPr>
            <a:spLocks noEditPoints="1"/>
          </p:cNvSpPr>
          <p:nvPr>
            <p:custDataLst>
              <p:tags r:id="rId18"/>
            </p:custDataLst>
          </p:nvPr>
        </p:nvSpPr>
        <p:spPr bwMode="auto">
          <a:xfrm>
            <a:off x="891118" y="2251077"/>
            <a:ext cx="298449" cy="205316"/>
          </a:xfrm>
          <a:custGeom>
            <a:avLst/>
            <a:gdLst>
              <a:gd name="T0" fmla="*/ 91 w 95"/>
              <a:gd name="T1" fmla="*/ 7 h 65"/>
              <a:gd name="T2" fmla="*/ 82 w 95"/>
              <a:gd name="T3" fmla="*/ 3 h 65"/>
              <a:gd name="T4" fmla="*/ 73 w 95"/>
              <a:gd name="T5" fmla="*/ 7 h 65"/>
              <a:gd name="T6" fmla="*/ 69 w 95"/>
              <a:gd name="T7" fmla="*/ 16 h 65"/>
              <a:gd name="T8" fmla="*/ 71 w 95"/>
              <a:gd name="T9" fmla="*/ 21 h 65"/>
              <a:gd name="T10" fmla="*/ 55 w 95"/>
              <a:gd name="T11" fmla="*/ 35 h 65"/>
              <a:gd name="T12" fmla="*/ 47 w 95"/>
              <a:gd name="T13" fmla="*/ 33 h 65"/>
              <a:gd name="T14" fmla="*/ 39 w 95"/>
              <a:gd name="T15" fmla="*/ 35 h 65"/>
              <a:gd name="T16" fmla="*/ 28 w 95"/>
              <a:gd name="T17" fmla="*/ 22 h 65"/>
              <a:gd name="T18" fmla="*/ 25 w 95"/>
              <a:gd name="T19" fmla="*/ 4 h 65"/>
              <a:gd name="T20" fmla="*/ 15 w 95"/>
              <a:gd name="T21" fmla="*/ 0 h 65"/>
              <a:gd name="T22" fmla="*/ 4 w 95"/>
              <a:gd name="T23" fmla="*/ 4 h 65"/>
              <a:gd name="T24" fmla="*/ 0 w 95"/>
              <a:gd name="T25" fmla="*/ 14 h 65"/>
              <a:gd name="T26" fmla="*/ 4 w 95"/>
              <a:gd name="T27" fmla="*/ 25 h 65"/>
              <a:gd name="T28" fmla="*/ 15 w 95"/>
              <a:gd name="T29" fmla="*/ 29 h 65"/>
              <a:gd name="T30" fmla="*/ 22 w 95"/>
              <a:gd name="T31" fmla="*/ 27 h 65"/>
              <a:gd name="T32" fmla="*/ 33 w 95"/>
              <a:gd name="T33" fmla="*/ 40 h 65"/>
              <a:gd name="T34" fmla="*/ 35 w 95"/>
              <a:gd name="T35" fmla="*/ 60 h 65"/>
              <a:gd name="T36" fmla="*/ 47 w 95"/>
              <a:gd name="T37" fmla="*/ 65 h 65"/>
              <a:gd name="T38" fmla="*/ 58 w 95"/>
              <a:gd name="T39" fmla="*/ 60 h 65"/>
              <a:gd name="T40" fmla="*/ 60 w 95"/>
              <a:gd name="T41" fmla="*/ 41 h 65"/>
              <a:gd name="T42" fmla="*/ 76 w 95"/>
              <a:gd name="T43" fmla="*/ 27 h 65"/>
              <a:gd name="T44" fmla="*/ 82 w 95"/>
              <a:gd name="T45" fmla="*/ 29 h 65"/>
              <a:gd name="T46" fmla="*/ 91 w 95"/>
              <a:gd name="T47" fmla="*/ 25 h 65"/>
              <a:gd name="T48" fmla="*/ 95 w 95"/>
              <a:gd name="T49" fmla="*/ 16 h 65"/>
              <a:gd name="T50" fmla="*/ 91 w 95"/>
              <a:gd name="T51" fmla="*/ 7 h 65"/>
              <a:gd name="T52" fmla="*/ 10 w 95"/>
              <a:gd name="T53" fmla="*/ 19 h 65"/>
              <a:gd name="T54" fmla="*/ 8 w 95"/>
              <a:gd name="T55" fmla="*/ 14 h 65"/>
              <a:gd name="T56" fmla="*/ 10 w 95"/>
              <a:gd name="T57" fmla="*/ 10 h 65"/>
              <a:gd name="T58" fmla="*/ 15 w 95"/>
              <a:gd name="T59" fmla="*/ 8 h 65"/>
              <a:gd name="T60" fmla="*/ 20 w 95"/>
              <a:gd name="T61" fmla="*/ 10 h 65"/>
              <a:gd name="T62" fmla="*/ 20 w 95"/>
              <a:gd name="T63" fmla="*/ 19 h 65"/>
              <a:gd name="T64" fmla="*/ 10 w 95"/>
              <a:gd name="T65" fmla="*/ 19 h 65"/>
              <a:gd name="T66" fmla="*/ 85 w 95"/>
              <a:gd name="T67" fmla="*/ 19 h 65"/>
              <a:gd name="T68" fmla="*/ 79 w 95"/>
              <a:gd name="T69" fmla="*/ 19 h 65"/>
              <a:gd name="T70" fmla="*/ 77 w 95"/>
              <a:gd name="T71" fmla="*/ 16 h 65"/>
              <a:gd name="T72" fmla="*/ 79 w 95"/>
              <a:gd name="T73" fmla="*/ 13 h 65"/>
              <a:gd name="T74" fmla="*/ 82 w 95"/>
              <a:gd name="T75" fmla="*/ 11 h 65"/>
              <a:gd name="T76" fmla="*/ 85 w 95"/>
              <a:gd name="T77" fmla="*/ 13 h 65"/>
              <a:gd name="T78" fmla="*/ 87 w 95"/>
              <a:gd name="T79" fmla="*/ 16 h 65"/>
              <a:gd name="T80" fmla="*/ 85 w 95"/>
              <a:gd name="T81" fmla="*/ 19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95" h="65">
                <a:moveTo>
                  <a:pt x="91" y="7"/>
                </a:moveTo>
                <a:cubicBezTo>
                  <a:pt x="89" y="5"/>
                  <a:pt x="85" y="3"/>
                  <a:pt x="82" y="3"/>
                </a:cubicBezTo>
                <a:cubicBezTo>
                  <a:pt x="79" y="3"/>
                  <a:pt x="75" y="5"/>
                  <a:pt x="73" y="7"/>
                </a:cubicBezTo>
                <a:cubicBezTo>
                  <a:pt x="71" y="9"/>
                  <a:pt x="69" y="13"/>
                  <a:pt x="69" y="16"/>
                </a:cubicBezTo>
                <a:cubicBezTo>
                  <a:pt x="69" y="18"/>
                  <a:pt x="70" y="20"/>
                  <a:pt x="71" y="21"/>
                </a:cubicBezTo>
                <a:cubicBezTo>
                  <a:pt x="55" y="35"/>
                  <a:pt x="55" y="35"/>
                  <a:pt x="55" y="35"/>
                </a:cubicBezTo>
                <a:cubicBezTo>
                  <a:pt x="52" y="34"/>
                  <a:pt x="50" y="33"/>
                  <a:pt x="47" y="33"/>
                </a:cubicBezTo>
                <a:cubicBezTo>
                  <a:pt x="44" y="33"/>
                  <a:pt x="41" y="33"/>
                  <a:pt x="39" y="35"/>
                </a:cubicBezTo>
                <a:cubicBezTo>
                  <a:pt x="28" y="22"/>
                  <a:pt x="28" y="22"/>
                  <a:pt x="28" y="22"/>
                </a:cubicBezTo>
                <a:cubicBezTo>
                  <a:pt x="31" y="16"/>
                  <a:pt x="30" y="9"/>
                  <a:pt x="25" y="4"/>
                </a:cubicBezTo>
                <a:cubicBezTo>
                  <a:pt x="23" y="1"/>
                  <a:pt x="19" y="0"/>
                  <a:pt x="15" y="0"/>
                </a:cubicBezTo>
                <a:cubicBezTo>
                  <a:pt x="11" y="0"/>
                  <a:pt x="7" y="1"/>
                  <a:pt x="4" y="4"/>
                </a:cubicBezTo>
                <a:cubicBezTo>
                  <a:pt x="2" y="7"/>
                  <a:pt x="0" y="10"/>
                  <a:pt x="0" y="14"/>
                </a:cubicBezTo>
                <a:cubicBezTo>
                  <a:pt x="0" y="18"/>
                  <a:pt x="2" y="22"/>
                  <a:pt x="4" y="25"/>
                </a:cubicBezTo>
                <a:cubicBezTo>
                  <a:pt x="7" y="28"/>
                  <a:pt x="11" y="29"/>
                  <a:pt x="15" y="29"/>
                </a:cubicBezTo>
                <a:cubicBezTo>
                  <a:pt x="17" y="29"/>
                  <a:pt x="20" y="28"/>
                  <a:pt x="22" y="27"/>
                </a:cubicBezTo>
                <a:cubicBezTo>
                  <a:pt x="33" y="40"/>
                  <a:pt x="33" y="40"/>
                  <a:pt x="33" y="40"/>
                </a:cubicBezTo>
                <a:cubicBezTo>
                  <a:pt x="29" y="47"/>
                  <a:pt x="30" y="55"/>
                  <a:pt x="35" y="60"/>
                </a:cubicBezTo>
                <a:cubicBezTo>
                  <a:pt x="38" y="63"/>
                  <a:pt x="42" y="65"/>
                  <a:pt x="47" y="65"/>
                </a:cubicBezTo>
                <a:cubicBezTo>
                  <a:pt x="51" y="65"/>
                  <a:pt x="55" y="63"/>
                  <a:pt x="58" y="60"/>
                </a:cubicBezTo>
                <a:cubicBezTo>
                  <a:pt x="63" y="55"/>
                  <a:pt x="64" y="47"/>
                  <a:pt x="60" y="41"/>
                </a:cubicBezTo>
                <a:cubicBezTo>
                  <a:pt x="76" y="27"/>
                  <a:pt x="76" y="27"/>
                  <a:pt x="76" y="27"/>
                </a:cubicBezTo>
                <a:cubicBezTo>
                  <a:pt x="78" y="28"/>
                  <a:pt x="80" y="29"/>
                  <a:pt x="82" y="29"/>
                </a:cubicBezTo>
                <a:cubicBezTo>
                  <a:pt x="85" y="29"/>
                  <a:pt x="89" y="27"/>
                  <a:pt x="91" y="25"/>
                </a:cubicBezTo>
                <a:cubicBezTo>
                  <a:pt x="93" y="23"/>
                  <a:pt x="95" y="19"/>
                  <a:pt x="95" y="16"/>
                </a:cubicBezTo>
                <a:cubicBezTo>
                  <a:pt x="95" y="13"/>
                  <a:pt x="93" y="9"/>
                  <a:pt x="91" y="7"/>
                </a:cubicBezTo>
                <a:close/>
                <a:moveTo>
                  <a:pt x="10" y="19"/>
                </a:moveTo>
                <a:cubicBezTo>
                  <a:pt x="9" y="18"/>
                  <a:pt x="8" y="16"/>
                  <a:pt x="8" y="14"/>
                </a:cubicBezTo>
                <a:cubicBezTo>
                  <a:pt x="8" y="13"/>
                  <a:pt x="9" y="11"/>
                  <a:pt x="10" y="10"/>
                </a:cubicBezTo>
                <a:cubicBezTo>
                  <a:pt x="11" y="8"/>
                  <a:pt x="13" y="8"/>
                  <a:pt x="15" y="8"/>
                </a:cubicBezTo>
                <a:cubicBezTo>
                  <a:pt x="17" y="8"/>
                  <a:pt x="18" y="8"/>
                  <a:pt x="20" y="10"/>
                </a:cubicBezTo>
                <a:cubicBezTo>
                  <a:pt x="22" y="12"/>
                  <a:pt x="22" y="16"/>
                  <a:pt x="20" y="19"/>
                </a:cubicBezTo>
                <a:cubicBezTo>
                  <a:pt x="17" y="22"/>
                  <a:pt x="13" y="22"/>
                  <a:pt x="10" y="19"/>
                </a:cubicBezTo>
                <a:close/>
                <a:moveTo>
                  <a:pt x="85" y="19"/>
                </a:moveTo>
                <a:cubicBezTo>
                  <a:pt x="83" y="21"/>
                  <a:pt x="80" y="21"/>
                  <a:pt x="79" y="19"/>
                </a:cubicBezTo>
                <a:cubicBezTo>
                  <a:pt x="78" y="18"/>
                  <a:pt x="77" y="17"/>
                  <a:pt x="77" y="16"/>
                </a:cubicBezTo>
                <a:cubicBezTo>
                  <a:pt x="77" y="15"/>
                  <a:pt x="78" y="14"/>
                  <a:pt x="79" y="13"/>
                </a:cubicBezTo>
                <a:cubicBezTo>
                  <a:pt x="80" y="12"/>
                  <a:pt x="81" y="11"/>
                  <a:pt x="82" y="11"/>
                </a:cubicBezTo>
                <a:cubicBezTo>
                  <a:pt x="83" y="11"/>
                  <a:pt x="84" y="12"/>
                  <a:pt x="85" y="13"/>
                </a:cubicBezTo>
                <a:cubicBezTo>
                  <a:pt x="86" y="14"/>
                  <a:pt x="87" y="15"/>
                  <a:pt x="87" y="16"/>
                </a:cubicBezTo>
                <a:cubicBezTo>
                  <a:pt x="87" y="17"/>
                  <a:pt x="86" y="18"/>
                  <a:pt x="85" y="1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srgbClr val="000000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46126" name="PA_矩形 46"/>
          <p:cNvSpPr>
            <a:spLocks noChangeArrowheads="1"/>
          </p:cNvSpPr>
          <p:nvPr>
            <p:custDataLst>
              <p:tags r:id="rId19"/>
            </p:custDataLst>
          </p:nvPr>
        </p:nvSpPr>
        <p:spPr bwMode="auto">
          <a:xfrm>
            <a:off x="2935817" y="2232026"/>
            <a:ext cx="2590800" cy="11822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defTabSz="121917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067" b="1" dirty="0">
                <a:solidFill>
                  <a:srgbClr val="C09CC2"/>
                </a:solidFill>
                <a:latin typeface="Arial" charset="0"/>
                <a:ea typeface="宋体" pitchFamily="2" charset="-122"/>
              </a:rPr>
              <a:t>TOPIC HEADER ONE</a:t>
            </a:r>
            <a:endParaRPr lang="zh-CN" altLang="en-US" sz="1067" dirty="0">
              <a:solidFill>
                <a:srgbClr val="C09CC2"/>
              </a:solidFill>
              <a:latin typeface="Arial" charset="0"/>
              <a:ea typeface="宋体" pitchFamily="2" charset="-122"/>
            </a:endParaRPr>
          </a:p>
          <a:p>
            <a:pPr defTabSz="121917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endParaRPr lang="zh-CN" altLang="en-US" sz="1067" dirty="0">
              <a:solidFill>
                <a:srgbClr val="FFFFFF"/>
              </a:solidFill>
              <a:latin typeface="Arial" charset="0"/>
              <a:ea typeface="宋体" pitchFamily="2" charset="-122"/>
            </a:endParaRPr>
          </a:p>
          <a:p>
            <a:pPr defTabSz="121917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067" dirty="0">
                <a:solidFill>
                  <a:srgbClr val="808080"/>
                </a:solidFill>
                <a:latin typeface="Arial" charset="0"/>
                <a:ea typeface="宋体" pitchFamily="2" charset="-122"/>
              </a:rPr>
              <a:t>We have many PowerPoint </a:t>
            </a:r>
            <a:r>
              <a:rPr lang="zh-CN" altLang="en-US" sz="1067" dirty="0">
                <a:solidFill>
                  <a:srgbClr val="808080"/>
                </a:solidFill>
                <a:latin typeface="Arial" charset="0"/>
                <a:ea typeface="宋体" pitchFamily="2" charset="-122"/>
              </a:rPr>
              <a:t>templates</a:t>
            </a:r>
            <a:r>
              <a:rPr lang="en-US" altLang="zh-CN" sz="1067" dirty="0">
                <a:solidFill>
                  <a:srgbClr val="808080"/>
                </a:solidFill>
                <a:latin typeface="Arial" charset="0"/>
                <a:ea typeface="宋体" pitchFamily="2" charset="-122"/>
              </a:rPr>
              <a:t> that has been specifically designed to help anyone that is stepping into the world of PowerPoint for the very first time. </a:t>
            </a:r>
            <a:endParaRPr lang="zh-CN" altLang="en-US" sz="1067" dirty="0">
              <a:solidFill>
                <a:srgbClr val="808080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46127" name="PA_Line 47"/>
          <p:cNvSpPr>
            <a:spLocks noChangeShapeType="1"/>
          </p:cNvSpPr>
          <p:nvPr>
            <p:custDataLst>
              <p:tags r:id="rId20"/>
            </p:custDataLst>
          </p:nvPr>
        </p:nvSpPr>
        <p:spPr bwMode="auto">
          <a:xfrm>
            <a:off x="2952751" y="2547409"/>
            <a:ext cx="2495549" cy="0"/>
          </a:xfrm>
          <a:prstGeom prst="line">
            <a:avLst/>
          </a:prstGeom>
          <a:noFill/>
          <a:ln w="6350">
            <a:solidFill>
              <a:schemeClr val="bg2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srgbClr val="000000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46128" name="PA_矩形 48"/>
          <p:cNvSpPr>
            <a:spLocks noChangeArrowheads="1"/>
          </p:cNvSpPr>
          <p:nvPr>
            <p:custDataLst>
              <p:tags r:id="rId21"/>
            </p:custDataLst>
          </p:nvPr>
        </p:nvSpPr>
        <p:spPr bwMode="auto">
          <a:xfrm>
            <a:off x="8638117" y="2232026"/>
            <a:ext cx="2590800" cy="11822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defTabSz="121917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067" b="1" dirty="0">
                <a:solidFill>
                  <a:srgbClr val="594D7B"/>
                </a:solidFill>
                <a:latin typeface="Arial" charset="0"/>
                <a:ea typeface="宋体" pitchFamily="2" charset="-122"/>
              </a:rPr>
              <a:t>TOPIC HEADER TWO</a:t>
            </a:r>
            <a:endParaRPr lang="zh-CN" altLang="en-US" sz="1067" dirty="0">
              <a:solidFill>
                <a:srgbClr val="594D7B"/>
              </a:solidFill>
              <a:latin typeface="Arial" charset="0"/>
              <a:ea typeface="宋体" pitchFamily="2" charset="-122"/>
            </a:endParaRPr>
          </a:p>
          <a:p>
            <a:pPr defTabSz="121917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endParaRPr lang="zh-CN" altLang="en-US" sz="1067" dirty="0">
              <a:solidFill>
                <a:srgbClr val="F77872"/>
              </a:solidFill>
              <a:latin typeface="Arial" charset="0"/>
              <a:ea typeface="宋体" pitchFamily="2" charset="-122"/>
            </a:endParaRPr>
          </a:p>
          <a:p>
            <a:pPr defTabSz="121917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067" dirty="0">
                <a:solidFill>
                  <a:srgbClr val="808080"/>
                </a:solidFill>
                <a:latin typeface="Arial" charset="0"/>
                <a:ea typeface="宋体" pitchFamily="2" charset="-122"/>
              </a:rPr>
              <a:t>We have many PowerPoint </a:t>
            </a:r>
            <a:r>
              <a:rPr lang="zh-CN" altLang="en-US" sz="1067" dirty="0">
                <a:solidFill>
                  <a:srgbClr val="808080"/>
                </a:solidFill>
                <a:latin typeface="Arial" charset="0"/>
                <a:ea typeface="宋体" pitchFamily="2" charset="-122"/>
              </a:rPr>
              <a:t>templates</a:t>
            </a:r>
            <a:r>
              <a:rPr lang="en-US" altLang="zh-CN" sz="1067" dirty="0">
                <a:solidFill>
                  <a:srgbClr val="808080"/>
                </a:solidFill>
                <a:latin typeface="Arial" charset="0"/>
                <a:ea typeface="宋体" pitchFamily="2" charset="-122"/>
              </a:rPr>
              <a:t> that has been specifically designed to help anyone that is stepping into the world of PowerPoint for the very first time.</a:t>
            </a:r>
            <a:r>
              <a:rPr lang="en-US" altLang="zh-CN" sz="1067" dirty="0">
                <a:solidFill>
                  <a:srgbClr val="FFFFFF"/>
                </a:solidFill>
                <a:latin typeface="Arial" charset="0"/>
                <a:ea typeface="宋体" pitchFamily="2" charset="-122"/>
              </a:rPr>
              <a:t> </a:t>
            </a:r>
            <a:endParaRPr lang="zh-CN" altLang="en-US" sz="1067" dirty="0">
              <a:solidFill>
                <a:srgbClr val="FFFFFF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46129" name="PA_Line 49"/>
          <p:cNvSpPr>
            <a:spLocks noChangeShapeType="1"/>
          </p:cNvSpPr>
          <p:nvPr>
            <p:custDataLst>
              <p:tags r:id="rId22"/>
            </p:custDataLst>
          </p:nvPr>
        </p:nvSpPr>
        <p:spPr bwMode="auto">
          <a:xfrm>
            <a:off x="8655051" y="2547409"/>
            <a:ext cx="2495549" cy="0"/>
          </a:xfrm>
          <a:prstGeom prst="line">
            <a:avLst/>
          </a:prstGeom>
          <a:noFill/>
          <a:ln w="6350">
            <a:solidFill>
              <a:schemeClr val="bg2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srgbClr val="000000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46130" name="PA_矩形 50"/>
          <p:cNvSpPr>
            <a:spLocks noChangeArrowheads="1"/>
          </p:cNvSpPr>
          <p:nvPr>
            <p:custDataLst>
              <p:tags r:id="rId23"/>
            </p:custDataLst>
          </p:nvPr>
        </p:nvSpPr>
        <p:spPr bwMode="auto">
          <a:xfrm>
            <a:off x="2935817" y="4439710"/>
            <a:ext cx="2590800" cy="11822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defTabSz="121917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067" b="1" dirty="0">
                <a:solidFill>
                  <a:srgbClr val="E54B81"/>
                </a:solidFill>
                <a:latin typeface="Arial" charset="0"/>
                <a:ea typeface="宋体" pitchFamily="2" charset="-122"/>
              </a:rPr>
              <a:t>TOPIC HEADER THREE</a:t>
            </a:r>
            <a:endParaRPr lang="zh-CN" altLang="en-US" sz="1067" dirty="0">
              <a:solidFill>
                <a:srgbClr val="E54B81"/>
              </a:solidFill>
              <a:latin typeface="Arial" charset="0"/>
              <a:ea typeface="宋体" pitchFamily="2" charset="-122"/>
            </a:endParaRPr>
          </a:p>
          <a:p>
            <a:pPr defTabSz="121917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endParaRPr lang="zh-CN" altLang="en-US" sz="1067" dirty="0">
              <a:solidFill>
                <a:srgbClr val="B59BC5"/>
              </a:solidFill>
              <a:latin typeface="Arial" charset="0"/>
              <a:ea typeface="宋体" pitchFamily="2" charset="-122"/>
            </a:endParaRPr>
          </a:p>
          <a:p>
            <a:pPr defTabSz="121917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067" dirty="0">
                <a:solidFill>
                  <a:srgbClr val="808080"/>
                </a:solidFill>
                <a:latin typeface="Arial" charset="0"/>
                <a:ea typeface="宋体" pitchFamily="2" charset="-122"/>
              </a:rPr>
              <a:t>We have many PowerPoint </a:t>
            </a:r>
            <a:r>
              <a:rPr lang="zh-CN" altLang="en-US" sz="1067" dirty="0">
                <a:solidFill>
                  <a:srgbClr val="808080"/>
                </a:solidFill>
                <a:latin typeface="Arial" charset="0"/>
                <a:ea typeface="宋体" pitchFamily="2" charset="-122"/>
              </a:rPr>
              <a:t>templates</a:t>
            </a:r>
            <a:r>
              <a:rPr lang="en-US" altLang="zh-CN" sz="1067" dirty="0">
                <a:solidFill>
                  <a:srgbClr val="808080"/>
                </a:solidFill>
                <a:latin typeface="Arial" charset="0"/>
                <a:ea typeface="宋体" pitchFamily="2" charset="-122"/>
              </a:rPr>
              <a:t> that has been specifically designed to help anyone that is stepping into the world of PowerPoint for the very first time. </a:t>
            </a:r>
            <a:endParaRPr lang="zh-CN" altLang="en-US" sz="1067" dirty="0">
              <a:solidFill>
                <a:srgbClr val="808080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46131" name="PA_Line 51"/>
          <p:cNvSpPr>
            <a:spLocks noChangeShapeType="1"/>
          </p:cNvSpPr>
          <p:nvPr>
            <p:custDataLst>
              <p:tags r:id="rId24"/>
            </p:custDataLst>
          </p:nvPr>
        </p:nvSpPr>
        <p:spPr bwMode="auto">
          <a:xfrm>
            <a:off x="2952751" y="4755092"/>
            <a:ext cx="2495549" cy="0"/>
          </a:xfrm>
          <a:prstGeom prst="line">
            <a:avLst/>
          </a:prstGeom>
          <a:noFill/>
          <a:ln w="6350">
            <a:solidFill>
              <a:schemeClr val="bg2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srgbClr val="000000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46132" name="PA_矩形 52"/>
          <p:cNvSpPr>
            <a:spLocks noChangeArrowheads="1"/>
          </p:cNvSpPr>
          <p:nvPr>
            <p:custDataLst>
              <p:tags r:id="rId25"/>
            </p:custDataLst>
          </p:nvPr>
        </p:nvSpPr>
        <p:spPr bwMode="auto">
          <a:xfrm>
            <a:off x="8638117" y="4439710"/>
            <a:ext cx="2590800" cy="11822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defTabSz="121917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067" b="1" dirty="0">
                <a:solidFill>
                  <a:srgbClr val="9DD53E"/>
                </a:solidFill>
                <a:latin typeface="Arial" charset="0"/>
                <a:ea typeface="宋体" pitchFamily="2" charset="-122"/>
              </a:rPr>
              <a:t>TOPIC HEADER FOUR</a:t>
            </a:r>
            <a:endParaRPr lang="zh-CN" altLang="en-US" sz="1067" dirty="0">
              <a:solidFill>
                <a:srgbClr val="9DD53E"/>
              </a:solidFill>
              <a:latin typeface="Arial" charset="0"/>
              <a:ea typeface="宋体" pitchFamily="2" charset="-122"/>
            </a:endParaRPr>
          </a:p>
          <a:p>
            <a:pPr defTabSz="121917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endParaRPr lang="zh-CN" altLang="en-US" sz="1067" dirty="0">
              <a:solidFill>
                <a:srgbClr val="FFFFFF"/>
              </a:solidFill>
              <a:latin typeface="Arial" charset="0"/>
              <a:ea typeface="宋体" pitchFamily="2" charset="-122"/>
            </a:endParaRPr>
          </a:p>
          <a:p>
            <a:pPr defTabSz="121917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067" dirty="0">
                <a:solidFill>
                  <a:srgbClr val="808080"/>
                </a:solidFill>
                <a:latin typeface="Arial" charset="0"/>
                <a:ea typeface="宋体" pitchFamily="2" charset="-122"/>
              </a:rPr>
              <a:t>We have many PowerPoint </a:t>
            </a:r>
            <a:r>
              <a:rPr lang="zh-CN" altLang="en-US" sz="1067" dirty="0">
                <a:solidFill>
                  <a:srgbClr val="808080"/>
                </a:solidFill>
                <a:latin typeface="Arial" charset="0"/>
                <a:ea typeface="宋体" pitchFamily="2" charset="-122"/>
              </a:rPr>
              <a:t>templates</a:t>
            </a:r>
            <a:r>
              <a:rPr lang="en-US" altLang="zh-CN" sz="1067" dirty="0">
                <a:solidFill>
                  <a:srgbClr val="808080"/>
                </a:solidFill>
                <a:latin typeface="Arial" charset="0"/>
                <a:ea typeface="宋体" pitchFamily="2" charset="-122"/>
              </a:rPr>
              <a:t> that has been specifically designed to help anyone that is stepping into the world of PowerPoint for the very first time. </a:t>
            </a:r>
            <a:endParaRPr lang="zh-CN" altLang="en-US" sz="1067" dirty="0">
              <a:solidFill>
                <a:srgbClr val="808080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46133" name="PA_Line 53"/>
          <p:cNvSpPr>
            <a:spLocks noChangeShapeType="1"/>
          </p:cNvSpPr>
          <p:nvPr>
            <p:custDataLst>
              <p:tags r:id="rId26"/>
            </p:custDataLst>
          </p:nvPr>
        </p:nvSpPr>
        <p:spPr bwMode="auto">
          <a:xfrm>
            <a:off x="8655051" y="4755092"/>
            <a:ext cx="2495549" cy="0"/>
          </a:xfrm>
          <a:prstGeom prst="line">
            <a:avLst/>
          </a:prstGeom>
          <a:noFill/>
          <a:ln w="6350">
            <a:solidFill>
              <a:schemeClr val="bg2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srgbClr val="000000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46" name="PA_文本框 42"/>
          <p:cNvSpPr txBox="1">
            <a:spLocks noChangeArrowheads="1"/>
          </p:cNvSpPr>
          <p:nvPr>
            <p:custDataLst>
              <p:tags r:id="rId27"/>
            </p:custDataLst>
          </p:nvPr>
        </p:nvSpPr>
        <p:spPr bwMode="auto">
          <a:xfrm>
            <a:off x="1103446" y="429616"/>
            <a:ext cx="4057906" cy="379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867" b="1" dirty="0">
                <a:latin typeface="Arial" charset="0"/>
                <a:ea typeface="宋体" pitchFamily="2" charset="-122"/>
              </a:rPr>
              <a:t>WRITE YOUR GREAT TITLE HERE</a:t>
            </a:r>
          </a:p>
        </p:txBody>
      </p:sp>
      <p:sp>
        <p:nvSpPr>
          <p:cNvPr id="47" name="PA_文本框 43"/>
          <p:cNvSpPr txBox="1">
            <a:spLocks noChangeArrowheads="1"/>
          </p:cNvSpPr>
          <p:nvPr>
            <p:custDataLst>
              <p:tags r:id="rId28"/>
            </p:custDataLst>
          </p:nvPr>
        </p:nvSpPr>
        <p:spPr bwMode="auto">
          <a:xfrm>
            <a:off x="1103445" y="707073"/>
            <a:ext cx="2560316" cy="256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067" dirty="0">
                <a:solidFill>
                  <a:srgbClr val="808080"/>
                </a:solidFill>
                <a:latin typeface="Arial" charset="0"/>
                <a:ea typeface="宋体" pitchFamily="2" charset="-122"/>
              </a:rPr>
              <a:t>This is a good space for a short subtitle</a:t>
            </a:r>
          </a:p>
        </p:txBody>
      </p:sp>
      <p:pic>
        <p:nvPicPr>
          <p:cNvPr id="60" name="图片 59">
            <a:extLst>
              <a:ext uri="{FF2B5EF4-FFF2-40B4-BE49-F238E27FC236}">
                <a16:creationId xmlns:a16="http://schemas.microsoft.com/office/drawing/2014/main" id="{22ECB99E-BEAD-4482-BA11-45F521A704D6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147" y="146919"/>
            <a:ext cx="858297" cy="945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938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circle/>
      </p:transition>
    </mc:Choice>
    <mc:Fallback xmlns="">
      <p:transition spd="slow" advClick="0" advTm="0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#ppt_h/2*((1.5-1.5*$)^3-(1.5-1.5*$)^2)*8/9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#ppt_h/2*((1.5-1.5*$)^3-(1.5-1.5*$)^2)*8/9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#ppt_h/2*((1.5-1.5*$)^3-(1.5-1.5*$)^2)*8/9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#ppt_h/2*((1.5-1.5*$)^3-(1.5-1.5*$)^2)*8/9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#ppt_h/2*((1.5-1.5*$)^3-(1.5-1.5*$)^2)*8/9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#ppt_h/2*((1.5-1.5*$)^3-(1.5-1.5*$)^2)*8/9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#ppt_h/2*((1.5-1.5*$)^3-(1.5-1.5*$)^2)*8/9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#ppt_h/2*((1.5-1.5*$)^3-(1.5-1.5*$)^2)*8/9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#ppt_h/2*((1.5-1.5*$)^3-(1.5-1.5*$)^2)*8/9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#ppt_h/2*((1.5-1.5*$)^3-(1.5-1.5*$)^2)*8/9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#ppt_h/2*((1.5-1.5*$)^3-(1.5-1.5*$)^2)*8/9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5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#ppt_h/2*((1.5-1.5*$)^3-(1.5-1.5*$)^2)*8/9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5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#ppt_h/2*((1.5-1.5*$)^3-(1.5-1.5*$)^2)*8/9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5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#ppt_h/2*((1.5-1.5*$)^3-(1.5-1.5*$)^2)*8/9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#ppt_h/2*((1.5-1.5*$)^3-(1.5-1.5*$)^2)*8/9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#ppt_h/2*((1.5-1.5*$)^3-(1.5-1.5*$)^2)*8/9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#ppt_h/2*((1.5-1.5*$)^3-(1.5-1.5*$)^2)*8/9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#ppt_h/2*((1.5-1.5*$)^3-(1.5-1.5*$)^2)*8/9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#ppt_h/2*((1.5-1.5*$)^3-(1.5-1.5*$)^2)*8/9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8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#ppt_h/2*((1.5-1.5*$)^3-(1.5-1.5*$)^2)*8/9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8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#ppt_h/2*((1.5-1.5*$)^3-(1.5-1.5*$)^2)*8/9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9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#ppt_h/2*((1.5-1.5*$)^3-(1.5-1.5*$)^2)*8/9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9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#ppt_h/2*((1.5-1.5*$)^3-(1.5-1.5*$)^2)*8/9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9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#ppt_h/2*((1.5-1.5*$)^3-(1.5-1.5*$)^2)*8/9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#ppt_h/2*((1.5-1.5*$)^3-(1.5-1.5*$)^2)*8/9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#ppt_h/2*((1.5-1.5*$)^3-(1.5-1.5*$)^2)*8/9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1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#ppt_h/2*((1.5-1.5*$)^3-(1.5-1.5*$)^2)*8/9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#ppt_h/2*((1.5-1.5*$)^3-(1.5-1.5*$)^2)*8/9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0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1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#ppt_h/2*((1.5-1.5*$)^3-(1.5-1.5*$)^2)*8/9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2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#ppt_h/2*((1.5-1.5*$)^3-(1.5-1.5*$)^2)*8/9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2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#ppt_h/2*((1.5-1.5*$)^3-(1.5-1.5*$)^2)*8/9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2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0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#ppt_h/2*((1.5-1.5*$)^3-(1.5-1.5*$)^2)*8/9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3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presetID="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#ppt_h/2*((1.5-1.5*$)^3-(1.5-1.5*$)^2)*8/9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3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#ppt_h/2*((1.5-1.5*$)^3-(1.5-1.5*$)^2)*8/9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1" presetID="0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4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#ppt_h/2*((1.5-1.5*$)^3-(1.5-1.5*$)^2)*8/9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4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#ppt_h/2*((1.5-1.5*$)^3-(1.5-1.5*$)^2)*8/9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9" presetID="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5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#ppt_h/2*((1.5-1.5*$)^3-(1.5-1.5*$)^2)*8/9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3" presetID="0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5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#ppt_h/2*((1.5-1.5*$)^3-(1.5-1.5*$)^2)*8/9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7" presetID="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5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#ppt_h/2*((1.5-1.5*$)^3-(1.5-1.5*$)^2)*8/9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1" presetID="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6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#ppt_h/2*((1.5-1.5*$)^3-(1.5-1.5*$)^2)*8/9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5" presetID="0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6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#ppt_h/2*((1.5-1.5*$)^3-(1.5-1.5*$)^2)*8/9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9" presetID="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7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#ppt_h/2*((1.5-1.5*$)^3-(1.5-1.5*$)^2)*8/9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7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3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7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#ppt_h/2*((1.5-1.5*$)^3-(1.5-1.5*$)^2)*8/9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7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7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7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#ppt_h/2*((1.5-1.5*$)^3-(1.5-1.5*$)^2)*8/9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8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1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8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#ppt_h/2*((1.5-1.5*$)^3-(1.5-1.5*$)^2)*8/9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8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5" presetID="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8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#ppt_h/2*((1.5-1.5*$)^3-(1.5-1.5*$)^2)*8/9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8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9" presetID="0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#ppt_h/2*((1.5-1.5*$)^3-(1.5-1.5*$)^2)*8/9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9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3" presetID="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#ppt_h/2*((1.5-1.5*$)^3-(1.5-1.5*$)^2)*8/9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9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7" presetID="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#ppt_h/2*((1.5-1.5*$)^3-(1.5-1.5*$)^2)*8/9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0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1" presetID="0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0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#ppt_h/2*((1.5-1.5*$)^3-(1.5-1.5*$)^2)*8/9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0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5" presetID="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0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#ppt_h/2*((1.5-1.5*$)^3-(1.5-1.5*$)^2)*8/9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0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9" presetID="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1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#ppt_h/2*((1.5-1.5*$)^3-(1.5-1.5*$)^2)*8/9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1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3" presetID="0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#ppt_h/2*((1.5-1.5*$)^3-(1.5-1.5*$)^2)*8/9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7" presetID="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1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#ppt_h/2*((1.5-1.5*$)^3-(1.5-1.5*$)^2)*8/9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2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1" presetID="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2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#ppt_h/2*((1.5-1.5*$)^3-(1.5-1.5*$)^2)*8/9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2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5" presetID="0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2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#ppt_h/2*((1.5-1.5*$)^3-(1.5-1.5*$)^2)*8/9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2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099" grpId="0" animBg="1"/>
      <p:bldP spid="46099" grpId="1" animBg="1"/>
      <p:bldP spid="46100" grpId="0" animBg="1"/>
      <p:bldP spid="46100" grpId="1" animBg="1"/>
      <p:bldP spid="46101" grpId="0" animBg="1"/>
      <p:bldP spid="46101" grpId="1" animBg="1"/>
      <p:bldP spid="46102" grpId="0" animBg="1"/>
      <p:bldP spid="46102" grpId="1" animBg="1"/>
      <p:bldP spid="46103" grpId="0" animBg="1"/>
      <p:bldP spid="46103" grpId="1" animBg="1"/>
      <p:bldP spid="46104" grpId="0" animBg="1"/>
      <p:bldP spid="46104" grpId="1" animBg="1"/>
      <p:bldP spid="46105" grpId="0" animBg="1"/>
      <p:bldP spid="46105" grpId="1" animBg="1"/>
      <p:bldP spid="46106" grpId="0" animBg="1"/>
      <p:bldP spid="46106" grpId="1" animBg="1"/>
      <p:bldP spid="46107" grpId="0" animBg="1"/>
      <p:bldP spid="46107" grpId="1" animBg="1"/>
      <p:bldP spid="46108" grpId="0" animBg="1"/>
      <p:bldP spid="46108" grpId="1" animBg="1"/>
      <p:bldP spid="46109" grpId="0" animBg="1"/>
      <p:bldP spid="46109" grpId="1" animBg="1"/>
      <p:bldP spid="46110" grpId="0" animBg="1"/>
      <p:bldP spid="46110" grpId="1" animBg="1"/>
      <p:bldP spid="46111" grpId="0" animBg="1"/>
      <p:bldP spid="46111" grpId="1" animBg="1"/>
      <p:bldP spid="46112" grpId="0" animBg="1"/>
      <p:bldP spid="46112" grpId="1" animBg="1"/>
      <p:bldP spid="46125" grpId="0" animBg="1"/>
      <p:bldP spid="46125" grpId="1" animBg="1"/>
      <p:bldP spid="46126" grpId="0"/>
      <p:bldP spid="46126" grpId="1"/>
      <p:bldP spid="46127" grpId="0" animBg="1"/>
      <p:bldP spid="46127" grpId="1" animBg="1"/>
      <p:bldP spid="46128" grpId="0"/>
      <p:bldP spid="46128" grpId="1"/>
      <p:bldP spid="46129" grpId="0" animBg="1"/>
      <p:bldP spid="46129" grpId="1" animBg="1"/>
      <p:bldP spid="46130" grpId="0"/>
      <p:bldP spid="46130" grpId="1"/>
      <p:bldP spid="46131" grpId="0" animBg="1"/>
      <p:bldP spid="46131" grpId="1" animBg="1"/>
      <p:bldP spid="46132" grpId="0"/>
      <p:bldP spid="46132" grpId="1"/>
      <p:bldP spid="46133" grpId="0" animBg="1"/>
      <p:bldP spid="46133" grpId="1" animBg="1"/>
      <p:bldP spid="46" grpId="0"/>
      <p:bldP spid="46" grpId="1"/>
      <p:bldP spid="47" grpId="0"/>
      <p:bldP spid="47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A_矩形 30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464705" y="3100769"/>
            <a:ext cx="4173669" cy="3282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133" b="1" dirty="0">
                <a:solidFill>
                  <a:srgbClr val="C09CC2"/>
                </a:solidFill>
                <a:latin typeface="Arial" charset="0"/>
                <a:ea typeface="微软雅黑" pitchFamily="34" charset="-122"/>
              </a:rPr>
              <a:t>论文总结</a:t>
            </a:r>
          </a:p>
        </p:txBody>
      </p:sp>
      <p:sp>
        <p:nvSpPr>
          <p:cNvPr id="63" name="PA_矩形 31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464706" y="3423895"/>
            <a:ext cx="4415367" cy="5849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>
            <a:spAutoFit/>
          </a:bodyPr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067" dirty="0">
                <a:solidFill>
                  <a:srgbClr val="808080"/>
                </a:solidFill>
                <a:latin typeface="Arial"/>
                <a:ea typeface="宋体" pitchFamily="2" charset="-122"/>
              </a:rPr>
              <a:t>We have many PowerPoint </a:t>
            </a:r>
            <a:r>
              <a:rPr lang="zh-CN" altLang="en-US" sz="1067" dirty="0">
                <a:solidFill>
                  <a:srgbClr val="808080"/>
                </a:solidFill>
                <a:latin typeface="Arial"/>
                <a:ea typeface="宋体" pitchFamily="2" charset="-122"/>
              </a:rPr>
              <a:t>templates</a:t>
            </a:r>
            <a:r>
              <a:rPr lang="en-US" altLang="zh-CN" sz="1067" dirty="0">
                <a:solidFill>
                  <a:srgbClr val="808080"/>
                </a:solidFill>
                <a:latin typeface="Arial"/>
                <a:ea typeface="宋体" pitchFamily="2" charset="-122"/>
              </a:rPr>
              <a:t> that has been specifically designed</a:t>
            </a:r>
            <a:r>
              <a:rPr lang="zh-CN" altLang="en-US" sz="1067" dirty="0">
                <a:solidFill>
                  <a:srgbClr val="808080"/>
                </a:solidFill>
                <a:latin typeface="Arial"/>
                <a:ea typeface="宋体" pitchFamily="2" charset="-122"/>
              </a:rPr>
              <a:t> to help anyone that is stepping into the world of PowerPoint for the very first time. </a:t>
            </a:r>
          </a:p>
        </p:txBody>
      </p:sp>
      <p:sp>
        <p:nvSpPr>
          <p:cNvPr id="64" name="PA_矩形 30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3999324" y="2993029"/>
            <a:ext cx="1135480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defTabSz="121917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7200" dirty="0">
                <a:ln>
                  <a:solidFill>
                    <a:srgbClr val="C09CC2"/>
                  </a:solidFill>
                </a:ln>
                <a:noFill/>
                <a:latin typeface="Impact" pitchFamily="34" charset="0"/>
                <a:ea typeface="迷你简汉真广标" pitchFamily="49" charset="-122"/>
              </a:rPr>
              <a:t>04</a:t>
            </a:r>
            <a:endParaRPr lang="zh-CN" altLang="en-US" sz="7200" dirty="0">
              <a:ln>
                <a:solidFill>
                  <a:srgbClr val="C09CC2"/>
                </a:solidFill>
              </a:ln>
              <a:noFill/>
              <a:latin typeface="Impact" pitchFamily="34" charset="0"/>
              <a:ea typeface="迷你简汉真广标" pitchFamily="49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E1C6B37-5AF8-419C-86A7-BF75951AE1E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760"/>
          <a:stretch/>
        </p:blipFill>
        <p:spPr>
          <a:xfrm>
            <a:off x="749591" y="0"/>
            <a:ext cx="2963260" cy="4761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647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circle/>
      </p:transition>
    </mc:Choice>
    <mc:Fallback xmlns="">
      <p:transition spd="slow" advClick="0" advTm="0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#ppt_h/2*((1.5-1.5*$)^3-(1.5-1.5*$)^2)*8/9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#ppt_h/2*((1.5-1.5*$)^3-(1.5-1.5*$)^2)*8/9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#ppt_h/2*((1.5-1.5*$)^3-(1.5-1.5*$)^2)*8/9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 autoUpdateAnimBg="0"/>
      <p:bldP spid="63" grpId="0"/>
      <p:bldP spid="6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A_文本框 147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273698" y="392058"/>
            <a:ext cx="1644603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rIns="0">
            <a:spAutoFit/>
          </a:bodyPr>
          <a:lstStyle/>
          <a:p>
            <a:pPr algn="dist" defTabSz="121917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4800" b="1" dirty="0">
                <a:solidFill>
                  <a:srgbClr val="3B3B3B"/>
                </a:solidFill>
                <a:latin typeface="微软雅黑" pitchFamily="34" charset="-122"/>
                <a:ea typeface="微软雅黑" pitchFamily="34" charset="-122"/>
              </a:rPr>
              <a:t>目录</a:t>
            </a:r>
          </a:p>
        </p:txBody>
      </p:sp>
      <p:sp>
        <p:nvSpPr>
          <p:cNvPr id="4" name="PA_矩形 148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273698" y="1245095"/>
            <a:ext cx="1644603" cy="338554"/>
          </a:xfrm>
          <a:prstGeom prst="rect">
            <a:avLst/>
          </a:prstGeom>
          <a:solidFill>
            <a:srgbClr val="9DD53E"/>
          </a:solidFill>
          <a:ln>
            <a:noFill/>
          </a:ln>
        </p:spPr>
        <p:txBody>
          <a:bodyPr wrap="square" lIns="0" tIns="0" rIns="0" bIns="0">
            <a:spAutoFit/>
          </a:bodyPr>
          <a:lstStyle/>
          <a:p>
            <a:pPr algn="ctr" defTabSz="121917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200" dirty="0">
                <a:solidFill>
                  <a:srgbClr val="FFFFFF">
                    <a:lumMod val="95000"/>
                  </a:srgbClr>
                </a:solidFill>
                <a:latin typeface="Arial" charset="0"/>
                <a:ea typeface="宋体" pitchFamily="2" charset="-122"/>
              </a:rPr>
              <a:t>CONTENTS</a:t>
            </a:r>
          </a:p>
        </p:txBody>
      </p:sp>
      <p:sp>
        <p:nvSpPr>
          <p:cNvPr id="19" name="PA_矩形 30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3190128" y="3166940"/>
            <a:ext cx="2631527" cy="2051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333" b="1" dirty="0">
                <a:solidFill>
                  <a:srgbClr val="C09CC2"/>
                </a:solidFill>
                <a:latin typeface="Arial" charset="0"/>
                <a:ea typeface="微软雅黑" pitchFamily="34" charset="-122"/>
              </a:rPr>
              <a:t>选题背景</a:t>
            </a:r>
          </a:p>
        </p:txBody>
      </p:sp>
      <p:sp>
        <p:nvSpPr>
          <p:cNvPr id="20" name="PA_矩形 31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3190128" y="3392877"/>
            <a:ext cx="2631527" cy="3284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067" dirty="0">
                <a:solidFill>
                  <a:srgbClr val="808080"/>
                </a:solidFill>
                <a:latin typeface="Arial"/>
                <a:ea typeface="宋体" pitchFamily="2" charset="-122"/>
              </a:rPr>
              <a:t>We have many PowerPoint </a:t>
            </a:r>
            <a:r>
              <a:rPr lang="zh-CN" altLang="en-US" sz="1067" dirty="0">
                <a:solidFill>
                  <a:srgbClr val="808080"/>
                </a:solidFill>
                <a:latin typeface="Arial"/>
                <a:ea typeface="宋体" pitchFamily="2" charset="-122"/>
              </a:rPr>
              <a:t>templates</a:t>
            </a:r>
            <a:r>
              <a:rPr lang="en-US" altLang="zh-CN" sz="1067" dirty="0">
                <a:solidFill>
                  <a:srgbClr val="808080"/>
                </a:solidFill>
                <a:latin typeface="Arial"/>
                <a:ea typeface="宋体" pitchFamily="2" charset="-122"/>
              </a:rPr>
              <a:t> that has been specifically designed</a:t>
            </a:r>
            <a:r>
              <a:rPr lang="zh-CN" altLang="en-US" sz="1067" dirty="0">
                <a:solidFill>
                  <a:srgbClr val="808080"/>
                </a:solidFill>
                <a:latin typeface="Arial"/>
                <a:ea typeface="宋体" pitchFamily="2" charset="-122"/>
              </a:rPr>
              <a:t>. </a:t>
            </a:r>
          </a:p>
        </p:txBody>
      </p:sp>
      <p:sp>
        <p:nvSpPr>
          <p:cNvPr id="21" name="PA_矩形 30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2410274" y="3110001"/>
            <a:ext cx="544513" cy="656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defTabSz="121917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4267" dirty="0">
                <a:ln w="6350">
                  <a:solidFill>
                    <a:srgbClr val="C09CC2"/>
                  </a:solidFill>
                </a:ln>
                <a:noFill/>
                <a:latin typeface="Impact" pitchFamily="34" charset="0"/>
                <a:ea typeface="迷你简汉真广标" pitchFamily="49" charset="-122"/>
              </a:rPr>
              <a:t>01</a:t>
            </a:r>
            <a:endParaRPr lang="zh-CN" altLang="en-US" sz="4267" dirty="0">
              <a:ln w="6350">
                <a:solidFill>
                  <a:srgbClr val="C09CC2"/>
                </a:solidFill>
              </a:ln>
              <a:noFill/>
              <a:latin typeface="Impact" pitchFamily="34" charset="0"/>
              <a:ea typeface="迷你简汉真广标" pitchFamily="49" charset="-122"/>
            </a:endParaRPr>
          </a:p>
        </p:txBody>
      </p:sp>
      <p:sp>
        <p:nvSpPr>
          <p:cNvPr id="37" name="PA_矩形 30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3287744" y="4600235"/>
            <a:ext cx="2631527" cy="2051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333" b="1" dirty="0">
                <a:solidFill>
                  <a:srgbClr val="594D7B"/>
                </a:solidFill>
                <a:latin typeface="Arial" charset="0"/>
                <a:ea typeface="微软雅黑" pitchFamily="34" charset="-122"/>
              </a:rPr>
              <a:t>论文综述</a:t>
            </a:r>
          </a:p>
        </p:txBody>
      </p:sp>
      <p:sp>
        <p:nvSpPr>
          <p:cNvPr id="38" name="PA_矩形 31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3287744" y="4826172"/>
            <a:ext cx="2631527" cy="3284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067" dirty="0">
                <a:solidFill>
                  <a:srgbClr val="808080"/>
                </a:solidFill>
                <a:latin typeface="Arial"/>
                <a:ea typeface="宋体" pitchFamily="2" charset="-122"/>
              </a:rPr>
              <a:t>We have many PowerPoint </a:t>
            </a:r>
            <a:r>
              <a:rPr lang="zh-CN" altLang="en-US" sz="1067" dirty="0">
                <a:solidFill>
                  <a:srgbClr val="808080"/>
                </a:solidFill>
                <a:latin typeface="Arial"/>
                <a:ea typeface="宋体" pitchFamily="2" charset="-122"/>
              </a:rPr>
              <a:t>templates</a:t>
            </a:r>
            <a:r>
              <a:rPr lang="en-US" altLang="zh-CN" sz="1067" dirty="0">
                <a:solidFill>
                  <a:srgbClr val="808080"/>
                </a:solidFill>
                <a:latin typeface="Arial"/>
                <a:ea typeface="宋体" pitchFamily="2" charset="-122"/>
              </a:rPr>
              <a:t> that has been specifically designed</a:t>
            </a:r>
            <a:r>
              <a:rPr lang="zh-CN" altLang="en-US" sz="1067" dirty="0">
                <a:solidFill>
                  <a:srgbClr val="808080"/>
                </a:solidFill>
                <a:latin typeface="Arial"/>
                <a:ea typeface="宋体" pitchFamily="2" charset="-122"/>
              </a:rPr>
              <a:t>. </a:t>
            </a:r>
          </a:p>
        </p:txBody>
      </p:sp>
      <p:sp>
        <p:nvSpPr>
          <p:cNvPr id="39" name="PA_矩形 30"/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2410274" y="4543296"/>
            <a:ext cx="642129" cy="656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defTabSz="121917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4267" dirty="0">
                <a:ln w="6350">
                  <a:solidFill>
                    <a:srgbClr val="594D7B"/>
                  </a:solidFill>
                </a:ln>
                <a:noFill/>
                <a:latin typeface="Impact" pitchFamily="34" charset="0"/>
                <a:ea typeface="迷你简汉真广标" pitchFamily="49" charset="-122"/>
              </a:rPr>
              <a:t>02</a:t>
            </a:r>
            <a:endParaRPr lang="zh-CN" altLang="en-US" sz="4267" dirty="0">
              <a:ln w="6350">
                <a:solidFill>
                  <a:srgbClr val="594D7B"/>
                </a:solidFill>
              </a:ln>
              <a:noFill/>
              <a:latin typeface="Impact" pitchFamily="34" charset="0"/>
              <a:ea typeface="迷你简汉真广标" pitchFamily="49" charset="-122"/>
            </a:endParaRPr>
          </a:p>
        </p:txBody>
      </p:sp>
      <p:sp>
        <p:nvSpPr>
          <p:cNvPr id="54" name="PA_矩形 30"/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8355469" y="3223879"/>
            <a:ext cx="2631527" cy="2051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333" b="1" dirty="0">
                <a:solidFill>
                  <a:srgbClr val="E54B81"/>
                </a:solidFill>
                <a:latin typeface="Arial" charset="0"/>
                <a:ea typeface="微软雅黑" pitchFamily="34" charset="-122"/>
              </a:rPr>
              <a:t>研究方法</a:t>
            </a:r>
          </a:p>
        </p:txBody>
      </p:sp>
      <p:sp>
        <p:nvSpPr>
          <p:cNvPr id="55" name="PA_矩形 31"/>
          <p:cNvSpPr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8355469" y="3449816"/>
            <a:ext cx="2631527" cy="3284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067" dirty="0">
                <a:solidFill>
                  <a:srgbClr val="808080"/>
                </a:solidFill>
                <a:latin typeface="Arial"/>
                <a:ea typeface="宋体" pitchFamily="2" charset="-122"/>
              </a:rPr>
              <a:t>We have many PowerPoint </a:t>
            </a:r>
            <a:r>
              <a:rPr lang="zh-CN" altLang="en-US" sz="1067" dirty="0">
                <a:solidFill>
                  <a:srgbClr val="808080"/>
                </a:solidFill>
                <a:latin typeface="Arial"/>
                <a:ea typeface="宋体" pitchFamily="2" charset="-122"/>
              </a:rPr>
              <a:t>templates</a:t>
            </a:r>
            <a:r>
              <a:rPr lang="en-US" altLang="zh-CN" sz="1067" dirty="0">
                <a:solidFill>
                  <a:srgbClr val="808080"/>
                </a:solidFill>
                <a:latin typeface="Arial"/>
                <a:ea typeface="宋体" pitchFamily="2" charset="-122"/>
              </a:rPr>
              <a:t> that has been specifically designed</a:t>
            </a:r>
            <a:r>
              <a:rPr lang="zh-CN" altLang="en-US" sz="1067" dirty="0">
                <a:solidFill>
                  <a:srgbClr val="808080"/>
                </a:solidFill>
                <a:latin typeface="Arial"/>
                <a:ea typeface="宋体" pitchFamily="2" charset="-122"/>
              </a:rPr>
              <a:t>. </a:t>
            </a:r>
          </a:p>
        </p:txBody>
      </p:sp>
      <p:sp>
        <p:nvSpPr>
          <p:cNvPr id="56" name="PA_矩形 30"/>
          <p:cNvSpPr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7476107" y="3166940"/>
            <a:ext cx="644021" cy="656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defTabSz="121917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4267" dirty="0">
                <a:ln w="6350">
                  <a:solidFill>
                    <a:srgbClr val="E54B81"/>
                  </a:solidFill>
                </a:ln>
                <a:noFill/>
                <a:latin typeface="Impact" pitchFamily="34" charset="0"/>
                <a:ea typeface="迷你简汉真广标" pitchFamily="49" charset="-122"/>
              </a:rPr>
              <a:t>03</a:t>
            </a:r>
            <a:endParaRPr lang="zh-CN" altLang="en-US" sz="4267" dirty="0">
              <a:ln w="6350">
                <a:solidFill>
                  <a:srgbClr val="E54B81"/>
                </a:solidFill>
              </a:ln>
              <a:noFill/>
              <a:latin typeface="Impact" pitchFamily="34" charset="0"/>
              <a:ea typeface="迷你简汉真广标" pitchFamily="49" charset="-122"/>
            </a:endParaRPr>
          </a:p>
        </p:txBody>
      </p:sp>
      <p:sp>
        <p:nvSpPr>
          <p:cNvPr id="69" name="PA_矩形 30"/>
          <p:cNvSpPr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8355469" y="4600235"/>
            <a:ext cx="2631527" cy="2051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333" b="1" dirty="0">
                <a:solidFill>
                  <a:srgbClr val="9DD53E"/>
                </a:solidFill>
                <a:latin typeface="Arial" charset="0"/>
                <a:ea typeface="微软雅黑" pitchFamily="34" charset="-122"/>
              </a:rPr>
              <a:t>论文总结</a:t>
            </a:r>
          </a:p>
        </p:txBody>
      </p:sp>
      <p:sp>
        <p:nvSpPr>
          <p:cNvPr id="70" name="PA_矩形 31"/>
          <p:cNvSpPr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8355469" y="4826172"/>
            <a:ext cx="2631527" cy="3284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067" dirty="0">
                <a:solidFill>
                  <a:srgbClr val="808080"/>
                </a:solidFill>
                <a:latin typeface="Arial"/>
                <a:ea typeface="宋体" pitchFamily="2" charset="-122"/>
              </a:rPr>
              <a:t>We have many PowerPoint </a:t>
            </a:r>
            <a:r>
              <a:rPr lang="zh-CN" altLang="en-US" sz="1067" dirty="0">
                <a:solidFill>
                  <a:srgbClr val="808080"/>
                </a:solidFill>
                <a:latin typeface="Arial"/>
                <a:ea typeface="宋体" pitchFamily="2" charset="-122"/>
              </a:rPr>
              <a:t>templates</a:t>
            </a:r>
            <a:r>
              <a:rPr lang="en-US" altLang="zh-CN" sz="1067" dirty="0">
                <a:solidFill>
                  <a:srgbClr val="808080"/>
                </a:solidFill>
                <a:latin typeface="Arial"/>
                <a:ea typeface="宋体" pitchFamily="2" charset="-122"/>
              </a:rPr>
              <a:t> that has been specifically designed</a:t>
            </a:r>
            <a:r>
              <a:rPr lang="zh-CN" altLang="en-US" sz="1067" dirty="0">
                <a:solidFill>
                  <a:srgbClr val="808080"/>
                </a:solidFill>
                <a:latin typeface="Arial"/>
                <a:ea typeface="宋体" pitchFamily="2" charset="-122"/>
              </a:rPr>
              <a:t>. </a:t>
            </a:r>
          </a:p>
        </p:txBody>
      </p:sp>
      <p:sp>
        <p:nvSpPr>
          <p:cNvPr id="71" name="PA_矩形 30"/>
          <p:cNvSpPr>
            <a:spLocks noChangeArrowheads="1"/>
          </p:cNvSpPr>
          <p:nvPr>
            <p:custDataLst>
              <p:tags r:id="rId14"/>
            </p:custDataLst>
          </p:nvPr>
        </p:nvSpPr>
        <p:spPr bwMode="auto">
          <a:xfrm>
            <a:off x="7477998" y="4543296"/>
            <a:ext cx="642129" cy="656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defTabSz="121917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4267" dirty="0">
                <a:ln w="6350">
                  <a:solidFill>
                    <a:srgbClr val="9DD53E"/>
                  </a:solidFill>
                </a:ln>
                <a:noFill/>
                <a:latin typeface="Impact" pitchFamily="34" charset="0"/>
                <a:ea typeface="迷你简汉真广标" pitchFamily="49" charset="-122"/>
              </a:rPr>
              <a:t>04</a:t>
            </a:r>
            <a:endParaRPr lang="zh-CN" altLang="en-US" sz="4267" dirty="0">
              <a:ln w="6350">
                <a:solidFill>
                  <a:srgbClr val="9DD53E"/>
                </a:solidFill>
              </a:ln>
              <a:noFill/>
              <a:latin typeface="Impact" pitchFamily="34" charset="0"/>
              <a:ea typeface="迷你简汉真广标" pitchFamily="49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D501CE0-5EEB-400C-B18F-AF84788D4B0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4918" y="2966529"/>
            <a:ext cx="840036" cy="924942"/>
          </a:xfrm>
          <a:prstGeom prst="rect">
            <a:avLst/>
          </a:prstGeom>
        </p:spPr>
      </p:pic>
      <p:pic>
        <p:nvPicPr>
          <p:cNvPr id="72" name="图片 71">
            <a:extLst>
              <a:ext uri="{FF2B5EF4-FFF2-40B4-BE49-F238E27FC236}">
                <a16:creationId xmlns:a16="http://schemas.microsoft.com/office/drawing/2014/main" id="{FA7946C0-AD4B-4C9E-8D82-B98FF5EBD2E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4918" y="4342885"/>
            <a:ext cx="840036" cy="924942"/>
          </a:xfrm>
          <a:prstGeom prst="rect">
            <a:avLst/>
          </a:prstGeom>
        </p:spPr>
      </p:pic>
      <p:pic>
        <p:nvPicPr>
          <p:cNvPr id="73" name="图片 72">
            <a:extLst>
              <a:ext uri="{FF2B5EF4-FFF2-40B4-BE49-F238E27FC236}">
                <a16:creationId xmlns:a16="http://schemas.microsoft.com/office/drawing/2014/main" id="{63DB3AAB-F2E5-4E17-ABFE-4AB0E6D6245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0579" y="2987345"/>
            <a:ext cx="840036" cy="924942"/>
          </a:xfrm>
          <a:prstGeom prst="rect">
            <a:avLst/>
          </a:prstGeom>
        </p:spPr>
      </p:pic>
      <p:pic>
        <p:nvPicPr>
          <p:cNvPr id="74" name="图片 73">
            <a:extLst>
              <a:ext uri="{FF2B5EF4-FFF2-40B4-BE49-F238E27FC236}">
                <a16:creationId xmlns:a16="http://schemas.microsoft.com/office/drawing/2014/main" id="{F9E44403-A231-41B8-A1AD-BBFFE1F6D51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0531" y="4342885"/>
            <a:ext cx="840036" cy="924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332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randomBar dir="vert"/>
      </p:transition>
    </mc:Choice>
    <mc:Fallback xmlns="">
      <p:transition spd="slow" advClick="0" advTm="0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#ppt_h/2*((1.5-1.5*$)^3-(1.5-1.5*$)^2)*8/9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#ppt_h/2*((1.5-1.5*$)^3-(1.5-1.5*$)^2)*8/9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#ppt_h/2*((1.5-1.5*$)^3-(1.5-1.5*$)^2)*8/9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#ppt_h/2*((1.5-1.5*$)^3-(1.5-1.5*$)^2)*8/9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#ppt_h/2*((1.5-1.5*$)^3-(1.5-1.5*$)^2)*8/9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#ppt_h/2*((1.5-1.5*$)^3-(1.5-1.5*$)^2)*8/9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#ppt_h/2*((1.5-1.5*$)^3-(1.5-1.5*$)^2)*8/9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#ppt_h/2*((1.5-1.5*$)^3-(1.5-1.5*$)^2)*8/9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#ppt_h/2*((1.5-1.5*$)^3-(1.5-1.5*$)^2)*8/9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#ppt_h/2*((1.5-1.5*$)^3-(1.5-1.5*$)^2)*8/9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#ppt_h/2*((1.5-1.5*$)^3-(1.5-1.5*$)^2)*8/9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5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#ppt_h/2*((1.5-1.5*$)^3-(1.5-1.5*$)^2)*8/9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5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#ppt_h/2*((1.5-1.5*$)^3-(1.5-1.5*$)^2)*8/9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5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#ppt_h/2*((1.5-1.5*$)^3-(1.5-1.5*$)^2)*8/9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animBg="1"/>
      <p:bldP spid="19" grpId="0"/>
      <p:bldP spid="20" grpId="0"/>
      <p:bldP spid="21" grpId="0"/>
      <p:bldP spid="37" grpId="0"/>
      <p:bldP spid="38" grpId="0"/>
      <p:bldP spid="39" grpId="0"/>
      <p:bldP spid="54" grpId="0"/>
      <p:bldP spid="55" grpId="0"/>
      <p:bldP spid="56" grpId="0"/>
      <p:bldP spid="69" grpId="0"/>
      <p:bldP spid="70" grpId="0"/>
      <p:bldP spid="7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PA_矩形 9" descr="Money副本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1605492"/>
            <a:ext cx="12192000" cy="2878667"/>
          </a:xfrm>
          <a:prstGeom prst="rect">
            <a:avLst/>
          </a:prstGeom>
          <a:blipFill dpi="0" rotWithShape="1">
            <a:blip r:embed="rId9"/>
            <a:srcRect/>
            <a:stretch>
              <a:fillRect b="-41949"/>
            </a:stretch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srgbClr val="000000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3082" name="PA_矩形 10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488017" y="1603377"/>
            <a:ext cx="2783416" cy="4226983"/>
          </a:xfrm>
          <a:prstGeom prst="rect">
            <a:avLst/>
          </a:prstGeom>
          <a:solidFill>
            <a:srgbClr val="E54B81">
              <a:alpha val="89999"/>
            </a:srgbClr>
          </a:solidFill>
          <a:ln>
            <a:noFill/>
          </a:ln>
          <a:effectLst/>
        </p:spPr>
        <p:txBody>
          <a:bodyPr wrap="none" anchor="ctr"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srgbClr val="000000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3083" name="PA_文本框 11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725084" y="2731559"/>
            <a:ext cx="2302933" cy="20623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defTabSz="121917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667">
                <a:solidFill>
                  <a:srgbClr val="FFFFFF"/>
                </a:solidFill>
                <a:latin typeface="微软雅黑"/>
                <a:ea typeface="微软雅黑" pitchFamily="34" charset="-122"/>
              </a:rPr>
              <a:t>“</a:t>
            </a:r>
            <a:r>
              <a:rPr lang="en-US" altLang="zh-CN" sz="2667">
                <a:solidFill>
                  <a:srgbClr val="FFFFFF"/>
                </a:solidFill>
                <a:latin typeface="Arial Black" pitchFamily="34" charset="0"/>
                <a:ea typeface="微软雅黑" pitchFamily="34" charset="-122"/>
              </a:rPr>
              <a:t>What</a:t>
            </a:r>
          </a:p>
          <a:p>
            <a:pPr algn="ctr" defTabSz="121917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667">
                <a:solidFill>
                  <a:srgbClr val="FFFFFF"/>
                </a:solidFill>
                <a:latin typeface="Arial Black" pitchFamily="34" charset="0"/>
                <a:ea typeface="微软雅黑" pitchFamily="34" charset="-122"/>
              </a:rPr>
              <a:t>Makes us</a:t>
            </a:r>
          </a:p>
          <a:p>
            <a:pPr algn="ctr" defTabSz="121917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667">
                <a:solidFill>
                  <a:srgbClr val="FFFFFF"/>
                </a:solidFill>
                <a:latin typeface="Arial Black" pitchFamily="34" charset="0"/>
                <a:ea typeface="微软雅黑" pitchFamily="34" charset="-122"/>
              </a:rPr>
              <a:t>Different</a:t>
            </a:r>
          </a:p>
          <a:p>
            <a:pPr algn="ctr" defTabSz="121917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667">
                <a:solidFill>
                  <a:srgbClr val="FFFFFF"/>
                </a:solidFill>
                <a:latin typeface="Arial" charset="0"/>
                <a:ea typeface="微软雅黑" pitchFamily="34" charset="-122"/>
              </a:rPr>
              <a:t>？</a:t>
            </a:r>
            <a:r>
              <a:rPr lang="zh-CN" altLang="en-US" sz="2667">
                <a:solidFill>
                  <a:srgbClr val="FFFFFF"/>
                </a:solidFill>
                <a:latin typeface="微软雅黑"/>
                <a:ea typeface="微软雅黑" pitchFamily="34" charset="-122"/>
              </a:rPr>
              <a:t>”</a:t>
            </a:r>
            <a:endParaRPr lang="zh-CN" altLang="en-US" sz="2667">
              <a:solidFill>
                <a:srgbClr val="FFFFFF"/>
              </a:solidFill>
              <a:latin typeface="Arial" charset="0"/>
              <a:ea typeface="微软雅黑" pitchFamily="34" charset="-122"/>
            </a:endParaRPr>
          </a:p>
        </p:txBody>
      </p:sp>
      <p:sp>
        <p:nvSpPr>
          <p:cNvPr id="3084" name="PA_矩形 12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5903385" y="5062009"/>
            <a:ext cx="5471583" cy="12806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defTabSz="121917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 b="1">
                <a:solidFill>
                  <a:srgbClr val="808080"/>
                </a:solidFill>
                <a:latin typeface="Arial" charset="0"/>
                <a:ea typeface="宋体" pitchFamily="2" charset="-122"/>
              </a:rPr>
              <a:t>WRITE YOUR GREAT TITLE HERE</a:t>
            </a:r>
            <a:endParaRPr lang="zh-CN" altLang="en-US" sz="1600" b="1">
              <a:solidFill>
                <a:srgbClr val="808080"/>
              </a:solidFill>
              <a:latin typeface="Arial" charset="0"/>
              <a:ea typeface="宋体" pitchFamily="2" charset="-122"/>
            </a:endParaRPr>
          </a:p>
          <a:p>
            <a:pPr defTabSz="121917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endParaRPr lang="zh-CN" altLang="en-US" sz="1067" b="1">
              <a:solidFill>
                <a:srgbClr val="808080"/>
              </a:solidFill>
              <a:latin typeface="Arial" charset="0"/>
              <a:ea typeface="宋体" pitchFamily="2" charset="-122"/>
            </a:endParaRPr>
          </a:p>
          <a:p>
            <a:pPr defTabSz="121917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067">
                <a:solidFill>
                  <a:srgbClr val="808080"/>
                </a:solidFill>
                <a:latin typeface="Arial" charset="0"/>
                <a:ea typeface="宋体" pitchFamily="2" charset="-122"/>
              </a:rPr>
              <a:t>We have many PowerPoint </a:t>
            </a:r>
            <a:r>
              <a:rPr lang="zh-CN" altLang="en-US" sz="1067">
                <a:solidFill>
                  <a:srgbClr val="808080"/>
                </a:solidFill>
                <a:latin typeface="Arial" charset="0"/>
                <a:ea typeface="宋体" pitchFamily="2" charset="-122"/>
              </a:rPr>
              <a:t>templates</a:t>
            </a:r>
            <a:r>
              <a:rPr lang="en-US" altLang="zh-CN" sz="1067">
                <a:solidFill>
                  <a:srgbClr val="808080"/>
                </a:solidFill>
                <a:latin typeface="Arial" charset="0"/>
                <a:ea typeface="宋体" pitchFamily="2" charset="-122"/>
              </a:rPr>
              <a:t> that has been specifically designed to help anyone that is stepping into the world of PowerPoint for the very first time. We have many PowerPoint </a:t>
            </a:r>
            <a:r>
              <a:rPr lang="zh-CN" altLang="en-US" sz="1067">
                <a:solidFill>
                  <a:srgbClr val="808080"/>
                </a:solidFill>
                <a:latin typeface="Arial" charset="0"/>
                <a:ea typeface="宋体" pitchFamily="2" charset="-122"/>
              </a:rPr>
              <a:t>templates</a:t>
            </a:r>
            <a:r>
              <a:rPr lang="en-US" altLang="zh-CN" sz="1067">
                <a:solidFill>
                  <a:srgbClr val="808080"/>
                </a:solidFill>
                <a:latin typeface="Arial" charset="0"/>
                <a:ea typeface="宋体" pitchFamily="2" charset="-122"/>
              </a:rPr>
              <a:t> that has been specifically designed to help anyone that is stepping into the world of PowerPoint for the very first time. </a:t>
            </a:r>
            <a:endParaRPr lang="zh-CN" altLang="en-US" sz="1067">
              <a:solidFill>
                <a:srgbClr val="808080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3085" name="PA_任意多边形 13"/>
          <p:cNvSpPr>
            <a:spLocks noEditPoints="1"/>
          </p:cNvSpPr>
          <p:nvPr>
            <p:custDataLst>
              <p:tags r:id="rId5"/>
            </p:custDataLst>
          </p:nvPr>
        </p:nvSpPr>
        <p:spPr bwMode="auto">
          <a:xfrm>
            <a:off x="5321300" y="5095877"/>
            <a:ext cx="381000" cy="249767"/>
          </a:xfrm>
          <a:custGeom>
            <a:avLst/>
            <a:gdLst>
              <a:gd name="T0" fmla="*/ 532 w 532"/>
              <a:gd name="T1" fmla="*/ 327 h 355"/>
              <a:gd name="T2" fmla="*/ 532 w 532"/>
              <a:gd name="T3" fmla="*/ 73 h 355"/>
              <a:gd name="T4" fmla="*/ 519 w 532"/>
              <a:gd name="T5" fmla="*/ 61 h 355"/>
              <a:gd name="T6" fmla="*/ 511 w 532"/>
              <a:gd name="T7" fmla="*/ 61 h 355"/>
              <a:gd name="T8" fmla="*/ 500 w 532"/>
              <a:gd name="T9" fmla="*/ 50 h 355"/>
              <a:gd name="T10" fmla="*/ 500 w 532"/>
              <a:gd name="T11" fmla="*/ 28 h 355"/>
              <a:gd name="T12" fmla="*/ 490 w 532"/>
              <a:gd name="T13" fmla="*/ 16 h 355"/>
              <a:gd name="T14" fmla="*/ 276 w 532"/>
              <a:gd name="T15" fmla="*/ 41 h 355"/>
              <a:gd name="T16" fmla="*/ 255 w 532"/>
              <a:gd name="T17" fmla="*/ 41 h 355"/>
              <a:gd name="T18" fmla="*/ 41 w 532"/>
              <a:gd name="T19" fmla="*/ 16 h 355"/>
              <a:gd name="T20" fmla="*/ 31 w 532"/>
              <a:gd name="T21" fmla="*/ 28 h 355"/>
              <a:gd name="T22" fmla="*/ 31 w 532"/>
              <a:gd name="T23" fmla="*/ 50 h 355"/>
              <a:gd name="T24" fmla="*/ 20 w 532"/>
              <a:gd name="T25" fmla="*/ 61 h 355"/>
              <a:gd name="T26" fmla="*/ 12 w 532"/>
              <a:gd name="T27" fmla="*/ 61 h 355"/>
              <a:gd name="T28" fmla="*/ 0 w 532"/>
              <a:gd name="T29" fmla="*/ 73 h 355"/>
              <a:gd name="T30" fmla="*/ 0 w 532"/>
              <a:gd name="T31" fmla="*/ 327 h 355"/>
              <a:gd name="T32" fmla="*/ 12 w 532"/>
              <a:gd name="T33" fmla="*/ 340 h 355"/>
              <a:gd name="T34" fmla="*/ 227 w 532"/>
              <a:gd name="T35" fmla="*/ 340 h 355"/>
              <a:gd name="T36" fmla="*/ 234 w 532"/>
              <a:gd name="T37" fmla="*/ 347 h 355"/>
              <a:gd name="T38" fmla="*/ 241 w 532"/>
              <a:gd name="T39" fmla="*/ 355 h 355"/>
              <a:gd name="T40" fmla="*/ 290 w 532"/>
              <a:gd name="T41" fmla="*/ 355 h 355"/>
              <a:gd name="T42" fmla="*/ 297 w 532"/>
              <a:gd name="T43" fmla="*/ 347 h 355"/>
              <a:gd name="T44" fmla="*/ 304 w 532"/>
              <a:gd name="T45" fmla="*/ 340 h 355"/>
              <a:gd name="T46" fmla="*/ 519 w 532"/>
              <a:gd name="T47" fmla="*/ 340 h 355"/>
              <a:gd name="T48" fmla="*/ 532 w 532"/>
              <a:gd name="T49" fmla="*/ 327 h 355"/>
              <a:gd name="T50" fmla="*/ 248 w 532"/>
              <a:gd name="T51" fmla="*/ 315 h 355"/>
              <a:gd name="T52" fmla="*/ 61 w 532"/>
              <a:gd name="T53" fmla="*/ 292 h 355"/>
              <a:gd name="T54" fmla="*/ 47 w 532"/>
              <a:gd name="T55" fmla="*/ 280 h 355"/>
              <a:gd name="T56" fmla="*/ 47 w 532"/>
              <a:gd name="T57" fmla="*/ 40 h 355"/>
              <a:gd name="T58" fmla="*/ 58 w 532"/>
              <a:gd name="T59" fmla="*/ 28 h 355"/>
              <a:gd name="T60" fmla="*/ 248 w 532"/>
              <a:gd name="T61" fmla="*/ 57 h 355"/>
              <a:gd name="T62" fmla="*/ 258 w 532"/>
              <a:gd name="T63" fmla="*/ 77 h 355"/>
              <a:gd name="T64" fmla="*/ 258 w 532"/>
              <a:gd name="T65" fmla="*/ 310 h 355"/>
              <a:gd name="T66" fmla="*/ 248 w 532"/>
              <a:gd name="T67" fmla="*/ 315 h 355"/>
              <a:gd name="T68" fmla="*/ 283 w 532"/>
              <a:gd name="T69" fmla="*/ 315 h 355"/>
              <a:gd name="T70" fmla="*/ 470 w 532"/>
              <a:gd name="T71" fmla="*/ 292 h 355"/>
              <a:gd name="T72" fmla="*/ 484 w 532"/>
              <a:gd name="T73" fmla="*/ 280 h 355"/>
              <a:gd name="T74" fmla="*/ 484 w 532"/>
              <a:gd name="T75" fmla="*/ 40 h 355"/>
              <a:gd name="T76" fmla="*/ 474 w 532"/>
              <a:gd name="T77" fmla="*/ 28 h 355"/>
              <a:gd name="T78" fmla="*/ 284 w 532"/>
              <a:gd name="T79" fmla="*/ 57 h 355"/>
              <a:gd name="T80" fmla="*/ 274 w 532"/>
              <a:gd name="T81" fmla="*/ 77 h 355"/>
              <a:gd name="T82" fmla="*/ 274 w 532"/>
              <a:gd name="T83" fmla="*/ 310 h 355"/>
              <a:gd name="T84" fmla="*/ 283 w 532"/>
              <a:gd name="T85" fmla="*/ 315 h 3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532" h="355">
                <a:moveTo>
                  <a:pt x="532" y="327"/>
                </a:moveTo>
                <a:cubicBezTo>
                  <a:pt x="532" y="73"/>
                  <a:pt x="532" y="73"/>
                  <a:pt x="532" y="73"/>
                </a:cubicBezTo>
                <a:cubicBezTo>
                  <a:pt x="532" y="66"/>
                  <a:pt x="526" y="61"/>
                  <a:pt x="519" y="61"/>
                </a:cubicBezTo>
                <a:cubicBezTo>
                  <a:pt x="511" y="61"/>
                  <a:pt x="511" y="61"/>
                  <a:pt x="511" y="61"/>
                </a:cubicBezTo>
                <a:cubicBezTo>
                  <a:pt x="505" y="61"/>
                  <a:pt x="500" y="56"/>
                  <a:pt x="500" y="50"/>
                </a:cubicBezTo>
                <a:cubicBezTo>
                  <a:pt x="500" y="28"/>
                  <a:pt x="500" y="28"/>
                  <a:pt x="500" y="28"/>
                </a:cubicBezTo>
                <a:cubicBezTo>
                  <a:pt x="500" y="22"/>
                  <a:pt x="496" y="17"/>
                  <a:pt x="490" y="16"/>
                </a:cubicBezTo>
                <a:cubicBezTo>
                  <a:pt x="408" y="0"/>
                  <a:pt x="333" y="1"/>
                  <a:pt x="276" y="41"/>
                </a:cubicBezTo>
                <a:cubicBezTo>
                  <a:pt x="266" y="48"/>
                  <a:pt x="265" y="48"/>
                  <a:pt x="255" y="41"/>
                </a:cubicBezTo>
                <a:cubicBezTo>
                  <a:pt x="198" y="1"/>
                  <a:pt x="124" y="0"/>
                  <a:pt x="41" y="16"/>
                </a:cubicBezTo>
                <a:cubicBezTo>
                  <a:pt x="35" y="17"/>
                  <a:pt x="31" y="22"/>
                  <a:pt x="31" y="28"/>
                </a:cubicBezTo>
                <a:cubicBezTo>
                  <a:pt x="31" y="50"/>
                  <a:pt x="31" y="50"/>
                  <a:pt x="31" y="50"/>
                </a:cubicBezTo>
                <a:cubicBezTo>
                  <a:pt x="31" y="56"/>
                  <a:pt x="26" y="61"/>
                  <a:pt x="20" y="61"/>
                </a:cubicBezTo>
                <a:cubicBezTo>
                  <a:pt x="12" y="61"/>
                  <a:pt x="12" y="61"/>
                  <a:pt x="12" y="61"/>
                </a:cubicBezTo>
                <a:cubicBezTo>
                  <a:pt x="5" y="61"/>
                  <a:pt x="0" y="66"/>
                  <a:pt x="0" y="73"/>
                </a:cubicBezTo>
                <a:cubicBezTo>
                  <a:pt x="0" y="327"/>
                  <a:pt x="0" y="327"/>
                  <a:pt x="0" y="327"/>
                </a:cubicBezTo>
                <a:cubicBezTo>
                  <a:pt x="0" y="334"/>
                  <a:pt x="6" y="340"/>
                  <a:pt x="12" y="340"/>
                </a:cubicBezTo>
                <a:cubicBezTo>
                  <a:pt x="227" y="340"/>
                  <a:pt x="227" y="340"/>
                  <a:pt x="227" y="340"/>
                </a:cubicBezTo>
                <a:cubicBezTo>
                  <a:pt x="231" y="340"/>
                  <a:pt x="234" y="343"/>
                  <a:pt x="234" y="347"/>
                </a:cubicBezTo>
                <a:cubicBezTo>
                  <a:pt x="234" y="351"/>
                  <a:pt x="237" y="355"/>
                  <a:pt x="241" y="355"/>
                </a:cubicBezTo>
                <a:cubicBezTo>
                  <a:pt x="290" y="355"/>
                  <a:pt x="290" y="355"/>
                  <a:pt x="290" y="355"/>
                </a:cubicBezTo>
                <a:cubicBezTo>
                  <a:pt x="294" y="355"/>
                  <a:pt x="297" y="351"/>
                  <a:pt x="297" y="347"/>
                </a:cubicBezTo>
                <a:cubicBezTo>
                  <a:pt x="297" y="343"/>
                  <a:pt x="300" y="340"/>
                  <a:pt x="304" y="340"/>
                </a:cubicBezTo>
                <a:cubicBezTo>
                  <a:pt x="519" y="340"/>
                  <a:pt x="519" y="340"/>
                  <a:pt x="519" y="340"/>
                </a:cubicBezTo>
                <a:cubicBezTo>
                  <a:pt x="526" y="340"/>
                  <a:pt x="532" y="334"/>
                  <a:pt x="532" y="327"/>
                </a:cubicBezTo>
                <a:close/>
                <a:moveTo>
                  <a:pt x="248" y="315"/>
                </a:moveTo>
                <a:cubicBezTo>
                  <a:pt x="197" y="283"/>
                  <a:pt x="131" y="280"/>
                  <a:pt x="61" y="292"/>
                </a:cubicBezTo>
                <a:cubicBezTo>
                  <a:pt x="54" y="293"/>
                  <a:pt x="47" y="287"/>
                  <a:pt x="47" y="280"/>
                </a:cubicBezTo>
                <a:cubicBezTo>
                  <a:pt x="47" y="40"/>
                  <a:pt x="47" y="40"/>
                  <a:pt x="47" y="40"/>
                </a:cubicBezTo>
                <a:cubicBezTo>
                  <a:pt x="47" y="34"/>
                  <a:pt x="52" y="29"/>
                  <a:pt x="58" y="28"/>
                </a:cubicBezTo>
                <a:cubicBezTo>
                  <a:pt x="131" y="15"/>
                  <a:pt x="199" y="20"/>
                  <a:pt x="248" y="57"/>
                </a:cubicBezTo>
                <a:cubicBezTo>
                  <a:pt x="254" y="62"/>
                  <a:pt x="258" y="69"/>
                  <a:pt x="258" y="77"/>
                </a:cubicBezTo>
                <a:cubicBezTo>
                  <a:pt x="258" y="310"/>
                  <a:pt x="258" y="310"/>
                  <a:pt x="258" y="310"/>
                </a:cubicBezTo>
                <a:cubicBezTo>
                  <a:pt x="258" y="315"/>
                  <a:pt x="252" y="318"/>
                  <a:pt x="248" y="315"/>
                </a:cubicBezTo>
                <a:close/>
                <a:moveTo>
                  <a:pt x="283" y="315"/>
                </a:moveTo>
                <a:cubicBezTo>
                  <a:pt x="334" y="283"/>
                  <a:pt x="400" y="280"/>
                  <a:pt x="470" y="292"/>
                </a:cubicBezTo>
                <a:cubicBezTo>
                  <a:pt x="478" y="293"/>
                  <a:pt x="484" y="287"/>
                  <a:pt x="484" y="280"/>
                </a:cubicBezTo>
                <a:cubicBezTo>
                  <a:pt x="484" y="40"/>
                  <a:pt x="484" y="40"/>
                  <a:pt x="484" y="40"/>
                </a:cubicBezTo>
                <a:cubicBezTo>
                  <a:pt x="484" y="34"/>
                  <a:pt x="480" y="29"/>
                  <a:pt x="474" y="28"/>
                </a:cubicBezTo>
                <a:cubicBezTo>
                  <a:pt x="400" y="15"/>
                  <a:pt x="333" y="20"/>
                  <a:pt x="284" y="57"/>
                </a:cubicBezTo>
                <a:cubicBezTo>
                  <a:pt x="277" y="62"/>
                  <a:pt x="274" y="69"/>
                  <a:pt x="274" y="77"/>
                </a:cubicBezTo>
                <a:cubicBezTo>
                  <a:pt x="274" y="310"/>
                  <a:pt x="274" y="310"/>
                  <a:pt x="274" y="310"/>
                </a:cubicBezTo>
                <a:cubicBezTo>
                  <a:pt x="274" y="315"/>
                  <a:pt x="279" y="318"/>
                  <a:pt x="283" y="315"/>
                </a:cubicBezTo>
                <a:close/>
              </a:path>
            </a:pathLst>
          </a:custGeom>
          <a:solidFill>
            <a:srgbClr val="E54B81"/>
          </a:solidFill>
          <a:ln>
            <a:noFill/>
          </a:ln>
        </p:spPr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srgbClr val="000000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12" name="PA_文本框 42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103446" y="429616"/>
            <a:ext cx="4057906" cy="379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867" b="1" dirty="0">
                <a:latin typeface="Arial" charset="0"/>
                <a:ea typeface="宋体" pitchFamily="2" charset="-122"/>
              </a:rPr>
              <a:t>WRITE YOUR GREAT TITLE HERE</a:t>
            </a:r>
          </a:p>
        </p:txBody>
      </p:sp>
      <p:sp>
        <p:nvSpPr>
          <p:cNvPr id="13" name="PA_文本框 43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1103445" y="707073"/>
            <a:ext cx="2560316" cy="256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067" dirty="0">
                <a:solidFill>
                  <a:srgbClr val="808080"/>
                </a:solidFill>
                <a:latin typeface="Arial" charset="0"/>
                <a:ea typeface="宋体" pitchFamily="2" charset="-122"/>
              </a:rPr>
              <a:t>This is a good space for a short subtitle</a:t>
            </a:r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96E7E152-6774-4C6F-94E5-2979D7787B1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147" y="146919"/>
            <a:ext cx="858297" cy="945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7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circle/>
      </p:transition>
    </mc:Choice>
    <mc:Fallback xmlns="">
      <p:transition spd="slow" advClick="0" advTm="0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#ppt_h/2*((1.5-1.5*$)^3-(1.5-1.5*$)^2)*8/9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#ppt_h/2*((1.5-1.5*$)^3-(1.5-1.5*$)^2)*8/9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#ppt_h/2*((1.5-1.5*$)^3-(1.5-1.5*$)^2)*8/9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#ppt_h/2*((1.5-1.5*$)^3-(1.5-1.5*$)^2)*8/9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#ppt_h/2*((1.5-1.5*$)^3-(1.5-1.5*$)^2)*8/9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#ppt_h/2*((1.5-1.5*$)^3-(1.5-1.5*$)^2)*8/9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#ppt_h/2*((1.5-1.5*$)^3-(1.5-1.5*$)^2)*8/9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81" grpId="0" animBg="1"/>
      <p:bldP spid="3082" grpId="0" animBg="1"/>
      <p:bldP spid="3083" grpId="0"/>
      <p:bldP spid="3084" grpId="0"/>
      <p:bldP spid="3085" grpId="0" animBg="1"/>
      <p:bldP spid="12" grpId="0"/>
      <p:bldP spid="1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PA_Line 4"/>
          <p:cNvSpPr>
            <a:spLocks noChangeShapeType="1"/>
          </p:cNvSpPr>
          <p:nvPr>
            <p:custDataLst>
              <p:tags r:id="rId1"/>
            </p:custDataLst>
          </p:nvPr>
        </p:nvSpPr>
        <p:spPr bwMode="auto">
          <a:xfrm flipV="1">
            <a:off x="1627717" y="2033059"/>
            <a:ext cx="0" cy="510117"/>
          </a:xfrm>
          <a:prstGeom prst="line">
            <a:avLst/>
          </a:prstGeom>
          <a:noFill/>
          <a:ln w="6350">
            <a:solidFill>
              <a:schemeClr val="bg2"/>
            </a:solidFill>
            <a:prstDash val="dash"/>
            <a:round/>
            <a:tailEnd type="oval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srgbClr val="000000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5125" name="PA_Line 5"/>
          <p:cNvSpPr>
            <a:spLocks noChangeShapeType="1"/>
          </p:cNvSpPr>
          <p:nvPr>
            <p:custDataLst>
              <p:tags r:id="rId2"/>
            </p:custDataLst>
          </p:nvPr>
        </p:nvSpPr>
        <p:spPr bwMode="auto">
          <a:xfrm flipV="1">
            <a:off x="6087533" y="2033059"/>
            <a:ext cx="0" cy="510117"/>
          </a:xfrm>
          <a:prstGeom prst="line">
            <a:avLst/>
          </a:prstGeom>
          <a:noFill/>
          <a:ln w="6350">
            <a:solidFill>
              <a:schemeClr val="bg2"/>
            </a:solidFill>
            <a:prstDash val="dash"/>
            <a:round/>
            <a:tailEnd type="oval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srgbClr val="000000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5126" name="PA_Line 6"/>
          <p:cNvSpPr>
            <a:spLocks noChangeShapeType="1"/>
          </p:cNvSpPr>
          <p:nvPr>
            <p:custDataLst>
              <p:tags r:id="rId3"/>
            </p:custDataLst>
          </p:nvPr>
        </p:nvSpPr>
        <p:spPr bwMode="auto">
          <a:xfrm flipV="1">
            <a:off x="9622367" y="2033059"/>
            <a:ext cx="0" cy="510117"/>
          </a:xfrm>
          <a:prstGeom prst="line">
            <a:avLst/>
          </a:prstGeom>
          <a:noFill/>
          <a:ln w="6350">
            <a:solidFill>
              <a:schemeClr val="bg2"/>
            </a:solidFill>
            <a:prstDash val="dash"/>
            <a:round/>
            <a:tailEnd type="oval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srgbClr val="000000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5127" name="PA_Line 7"/>
          <p:cNvSpPr>
            <a:spLocks noChangeShapeType="1"/>
          </p:cNvSpPr>
          <p:nvPr>
            <p:custDataLst>
              <p:tags r:id="rId4"/>
            </p:custDataLst>
          </p:nvPr>
        </p:nvSpPr>
        <p:spPr bwMode="auto">
          <a:xfrm flipV="1">
            <a:off x="2937933" y="2414059"/>
            <a:ext cx="0" cy="474133"/>
          </a:xfrm>
          <a:prstGeom prst="line">
            <a:avLst/>
          </a:prstGeom>
          <a:noFill/>
          <a:ln w="6350">
            <a:solidFill>
              <a:schemeClr val="bg2"/>
            </a:solidFill>
            <a:prstDash val="dash"/>
            <a:round/>
            <a:tailEnd type="oval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srgbClr val="000000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5128" name="PA_Line 8"/>
          <p:cNvSpPr>
            <a:spLocks noChangeShapeType="1"/>
          </p:cNvSpPr>
          <p:nvPr>
            <p:custDataLst>
              <p:tags r:id="rId5"/>
            </p:custDataLst>
          </p:nvPr>
        </p:nvSpPr>
        <p:spPr bwMode="auto">
          <a:xfrm flipV="1">
            <a:off x="3852333" y="3637493"/>
            <a:ext cx="0" cy="480484"/>
          </a:xfrm>
          <a:prstGeom prst="line">
            <a:avLst/>
          </a:prstGeom>
          <a:noFill/>
          <a:ln w="6350">
            <a:solidFill>
              <a:schemeClr val="bg2"/>
            </a:solidFill>
            <a:prstDash val="dash"/>
            <a:round/>
            <a:headEnd type="oval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srgbClr val="000000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5129" name="PA_Line 9"/>
          <p:cNvSpPr>
            <a:spLocks noChangeShapeType="1"/>
          </p:cNvSpPr>
          <p:nvPr>
            <p:custDataLst>
              <p:tags r:id="rId6"/>
            </p:custDataLst>
          </p:nvPr>
        </p:nvSpPr>
        <p:spPr bwMode="auto">
          <a:xfrm flipV="1">
            <a:off x="4802717" y="2414059"/>
            <a:ext cx="0" cy="474133"/>
          </a:xfrm>
          <a:prstGeom prst="line">
            <a:avLst/>
          </a:prstGeom>
          <a:noFill/>
          <a:ln w="6350">
            <a:solidFill>
              <a:schemeClr val="bg2"/>
            </a:solidFill>
            <a:prstDash val="dash"/>
            <a:round/>
            <a:tailEnd type="oval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srgbClr val="000000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5130" name="PA_Line 10"/>
          <p:cNvSpPr>
            <a:spLocks noChangeShapeType="1"/>
          </p:cNvSpPr>
          <p:nvPr>
            <p:custDataLst>
              <p:tags r:id="rId7"/>
            </p:custDataLst>
          </p:nvPr>
        </p:nvSpPr>
        <p:spPr bwMode="auto">
          <a:xfrm flipV="1">
            <a:off x="7372351" y="2414059"/>
            <a:ext cx="0" cy="474133"/>
          </a:xfrm>
          <a:prstGeom prst="line">
            <a:avLst/>
          </a:prstGeom>
          <a:noFill/>
          <a:ln w="6350">
            <a:solidFill>
              <a:schemeClr val="bg2"/>
            </a:solidFill>
            <a:prstDash val="dash"/>
            <a:round/>
            <a:tailEnd type="oval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srgbClr val="000000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5131" name="PA_Line 11"/>
          <p:cNvSpPr>
            <a:spLocks noChangeShapeType="1"/>
          </p:cNvSpPr>
          <p:nvPr>
            <p:custDataLst>
              <p:tags r:id="rId8"/>
            </p:custDataLst>
          </p:nvPr>
        </p:nvSpPr>
        <p:spPr bwMode="auto">
          <a:xfrm flipV="1">
            <a:off x="8293100" y="3637493"/>
            <a:ext cx="0" cy="480484"/>
          </a:xfrm>
          <a:prstGeom prst="line">
            <a:avLst/>
          </a:prstGeom>
          <a:noFill/>
          <a:ln w="6350">
            <a:solidFill>
              <a:schemeClr val="bg2"/>
            </a:solidFill>
            <a:prstDash val="dash"/>
            <a:round/>
            <a:headEnd type="oval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srgbClr val="000000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5132" name="PA_Line 12"/>
          <p:cNvSpPr>
            <a:spLocks noChangeShapeType="1"/>
          </p:cNvSpPr>
          <p:nvPr>
            <p:custDataLst>
              <p:tags r:id="rId9"/>
            </p:custDataLst>
          </p:nvPr>
        </p:nvSpPr>
        <p:spPr bwMode="auto">
          <a:xfrm flipV="1">
            <a:off x="10928351" y="3637493"/>
            <a:ext cx="0" cy="480484"/>
          </a:xfrm>
          <a:prstGeom prst="line">
            <a:avLst/>
          </a:prstGeom>
          <a:noFill/>
          <a:ln w="6350">
            <a:solidFill>
              <a:schemeClr val="bg2"/>
            </a:solidFill>
            <a:prstDash val="dash"/>
            <a:round/>
            <a:headEnd type="oval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srgbClr val="000000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5133" name="PA_椭圆 13"/>
          <p:cNvSpPr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846667" y="2454276"/>
            <a:ext cx="1566333" cy="1564216"/>
          </a:xfrm>
          <a:prstGeom prst="ellipse">
            <a:avLst/>
          </a:prstGeom>
          <a:solidFill>
            <a:srgbClr val="C09CC2"/>
          </a:solidFill>
          <a:ln>
            <a:noFill/>
          </a:ln>
          <a:effectLst>
            <a:outerShdw blurRad="63500" dist="63500" dir="2700000" algn="tl" rotWithShape="0">
              <a:prstClr val="black">
                <a:alpha val="10000"/>
              </a:prstClr>
            </a:outerShdw>
          </a:effectLst>
        </p:spPr>
        <p:txBody>
          <a:bodyPr/>
          <a:lstStyle/>
          <a:p>
            <a:pPr algn="ctr" defTabSz="1219170" fontAlgn="base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srgbClr val="FFFFFF"/>
              </a:solidFill>
              <a:latin typeface="Impact" pitchFamily="34" charset="0"/>
              <a:ea typeface="宋体" pitchFamily="2" charset="-122"/>
            </a:endParaRPr>
          </a:p>
        </p:txBody>
      </p:sp>
      <p:sp>
        <p:nvSpPr>
          <p:cNvPr id="5134" name="PA_椭圆 14"/>
          <p:cNvSpPr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2531533" y="2833159"/>
            <a:ext cx="806451" cy="804333"/>
          </a:xfrm>
          <a:prstGeom prst="ellipse">
            <a:avLst/>
          </a:prstGeom>
          <a:solidFill>
            <a:srgbClr val="594D7B"/>
          </a:solidFill>
          <a:ln>
            <a:noFill/>
          </a:ln>
          <a:effectLst>
            <a:outerShdw blurRad="63500" dist="63500" dir="2700000" algn="tl" rotWithShape="0">
              <a:prstClr val="black">
                <a:alpha val="10000"/>
              </a:prstClr>
            </a:outerShdw>
          </a:effectLst>
        </p:spPr>
        <p:txBody>
          <a:bodyPr/>
          <a:lstStyle/>
          <a:p>
            <a:pPr algn="ctr" defTabSz="1219170" fontAlgn="base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srgbClr val="FFFFFF"/>
              </a:solidFill>
              <a:latin typeface="Impact" pitchFamily="34" charset="0"/>
              <a:ea typeface="宋体" pitchFamily="2" charset="-122"/>
            </a:endParaRPr>
          </a:p>
        </p:txBody>
      </p:sp>
      <p:sp>
        <p:nvSpPr>
          <p:cNvPr id="5135" name="PA_椭圆 15"/>
          <p:cNvSpPr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3452285" y="2833159"/>
            <a:ext cx="806449" cy="804333"/>
          </a:xfrm>
          <a:prstGeom prst="ellipse">
            <a:avLst/>
          </a:prstGeom>
          <a:solidFill>
            <a:srgbClr val="E54B81"/>
          </a:solidFill>
          <a:ln>
            <a:noFill/>
          </a:ln>
          <a:effectLst>
            <a:outerShdw blurRad="63500" dist="63500" dir="2700000" algn="tl" rotWithShape="0">
              <a:prstClr val="black">
                <a:alpha val="10000"/>
              </a:prstClr>
            </a:outerShdw>
          </a:effectLst>
        </p:spPr>
        <p:txBody>
          <a:bodyPr/>
          <a:lstStyle/>
          <a:p>
            <a:pPr algn="ctr" defTabSz="1219170" fontAlgn="base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srgbClr val="FFFFFF"/>
              </a:solidFill>
              <a:latin typeface="Impact" pitchFamily="34" charset="0"/>
              <a:ea typeface="宋体" pitchFamily="2" charset="-122"/>
            </a:endParaRPr>
          </a:p>
        </p:txBody>
      </p:sp>
      <p:sp>
        <p:nvSpPr>
          <p:cNvPr id="5136" name="PA_椭圆 16"/>
          <p:cNvSpPr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4398434" y="2833159"/>
            <a:ext cx="804333" cy="804333"/>
          </a:xfrm>
          <a:prstGeom prst="ellipse">
            <a:avLst/>
          </a:prstGeom>
          <a:solidFill>
            <a:srgbClr val="9DD53E"/>
          </a:solidFill>
          <a:ln>
            <a:noFill/>
          </a:ln>
          <a:effectLst>
            <a:outerShdw blurRad="63500" dist="63500" dir="2700000" algn="tl" rotWithShape="0">
              <a:prstClr val="black">
                <a:alpha val="10000"/>
              </a:prstClr>
            </a:outerShdw>
          </a:effectLst>
        </p:spPr>
        <p:txBody>
          <a:bodyPr/>
          <a:lstStyle/>
          <a:p>
            <a:pPr algn="ctr" defTabSz="1219170" fontAlgn="base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srgbClr val="FFFFFF"/>
              </a:solidFill>
              <a:latin typeface="Impact" pitchFamily="34" charset="0"/>
              <a:ea typeface="宋体" pitchFamily="2" charset="-122"/>
            </a:endParaRPr>
          </a:p>
        </p:txBody>
      </p:sp>
      <p:sp>
        <p:nvSpPr>
          <p:cNvPr id="5137" name="PA_椭圆 17"/>
          <p:cNvSpPr>
            <a:spLocks noChangeArrowheads="1"/>
          </p:cNvSpPr>
          <p:nvPr>
            <p:custDataLst>
              <p:tags r:id="rId14"/>
            </p:custDataLst>
          </p:nvPr>
        </p:nvSpPr>
        <p:spPr bwMode="auto">
          <a:xfrm>
            <a:off x="6982884" y="2833159"/>
            <a:ext cx="804333" cy="804333"/>
          </a:xfrm>
          <a:prstGeom prst="ellipse">
            <a:avLst/>
          </a:prstGeom>
          <a:solidFill>
            <a:srgbClr val="594D7B"/>
          </a:solidFill>
          <a:ln>
            <a:noFill/>
          </a:ln>
          <a:effectLst>
            <a:outerShdw blurRad="63500" dist="63500" dir="2700000" algn="tl" rotWithShape="0">
              <a:prstClr val="black">
                <a:alpha val="10000"/>
              </a:prstClr>
            </a:outerShdw>
          </a:effectLst>
        </p:spPr>
        <p:txBody>
          <a:bodyPr/>
          <a:lstStyle/>
          <a:p>
            <a:pPr algn="ctr" defTabSz="1219170" fontAlgn="base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srgbClr val="FFFFFF"/>
              </a:solidFill>
              <a:latin typeface="Impact" pitchFamily="34" charset="0"/>
              <a:ea typeface="宋体" pitchFamily="2" charset="-122"/>
            </a:endParaRPr>
          </a:p>
        </p:txBody>
      </p:sp>
      <p:sp>
        <p:nvSpPr>
          <p:cNvPr id="5138" name="PA_椭圆 18"/>
          <p:cNvSpPr>
            <a:spLocks noChangeArrowheads="1"/>
          </p:cNvSpPr>
          <p:nvPr>
            <p:custDataLst>
              <p:tags r:id="rId15"/>
            </p:custDataLst>
          </p:nvPr>
        </p:nvSpPr>
        <p:spPr bwMode="auto">
          <a:xfrm>
            <a:off x="7903634" y="2833159"/>
            <a:ext cx="808567" cy="804333"/>
          </a:xfrm>
          <a:prstGeom prst="ellipse">
            <a:avLst/>
          </a:prstGeom>
          <a:solidFill>
            <a:srgbClr val="E54B81"/>
          </a:solidFill>
          <a:ln>
            <a:noFill/>
          </a:ln>
          <a:effectLst>
            <a:outerShdw blurRad="63500" dist="63500" dir="2700000" algn="tl" rotWithShape="0">
              <a:prstClr val="black">
                <a:alpha val="10000"/>
              </a:prstClr>
            </a:outerShdw>
          </a:effectLst>
        </p:spPr>
        <p:txBody>
          <a:bodyPr/>
          <a:lstStyle/>
          <a:p>
            <a:pPr algn="ctr" defTabSz="1219170" fontAlgn="base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srgbClr val="FFFFFF"/>
              </a:solidFill>
              <a:latin typeface="Impact" pitchFamily="34" charset="0"/>
              <a:ea typeface="宋体" pitchFamily="2" charset="-122"/>
            </a:endParaRPr>
          </a:p>
        </p:txBody>
      </p:sp>
      <p:sp>
        <p:nvSpPr>
          <p:cNvPr id="5139" name="PA_椭圆 19"/>
          <p:cNvSpPr>
            <a:spLocks noChangeArrowheads="1"/>
          </p:cNvSpPr>
          <p:nvPr>
            <p:custDataLst>
              <p:tags r:id="rId16"/>
            </p:custDataLst>
          </p:nvPr>
        </p:nvSpPr>
        <p:spPr bwMode="auto">
          <a:xfrm>
            <a:off x="10524067" y="2833159"/>
            <a:ext cx="808567" cy="804333"/>
          </a:xfrm>
          <a:prstGeom prst="ellipse">
            <a:avLst/>
          </a:prstGeom>
          <a:solidFill>
            <a:srgbClr val="C09CC2"/>
          </a:solidFill>
          <a:ln>
            <a:noFill/>
          </a:ln>
          <a:effectLst>
            <a:outerShdw blurRad="63500" dist="63500" dir="2700000" algn="tl" rotWithShape="0">
              <a:prstClr val="black">
                <a:alpha val="10000"/>
              </a:prstClr>
            </a:outerShdw>
          </a:effectLst>
        </p:spPr>
        <p:txBody>
          <a:bodyPr/>
          <a:lstStyle/>
          <a:p>
            <a:pPr algn="ctr" defTabSz="1219170" fontAlgn="base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srgbClr val="FFFFFF"/>
              </a:solidFill>
              <a:latin typeface="Impact" pitchFamily="34" charset="0"/>
              <a:ea typeface="宋体" pitchFamily="2" charset="-122"/>
            </a:endParaRPr>
          </a:p>
        </p:txBody>
      </p:sp>
      <p:sp>
        <p:nvSpPr>
          <p:cNvPr id="5140" name="PA_椭圆 20"/>
          <p:cNvSpPr>
            <a:spLocks noChangeArrowheads="1"/>
          </p:cNvSpPr>
          <p:nvPr>
            <p:custDataLst>
              <p:tags r:id="rId17"/>
            </p:custDataLst>
          </p:nvPr>
        </p:nvSpPr>
        <p:spPr bwMode="auto">
          <a:xfrm>
            <a:off x="5323418" y="2469092"/>
            <a:ext cx="1530349" cy="1534584"/>
          </a:xfrm>
          <a:prstGeom prst="ellipse">
            <a:avLst/>
          </a:prstGeom>
          <a:solidFill>
            <a:srgbClr val="C09CC2"/>
          </a:solidFill>
          <a:ln>
            <a:noFill/>
          </a:ln>
          <a:effectLst>
            <a:outerShdw blurRad="63500" dist="63500" dir="2700000" algn="tl" rotWithShape="0">
              <a:prstClr val="black">
                <a:alpha val="10000"/>
              </a:prstClr>
            </a:outerShdw>
          </a:effectLst>
        </p:spPr>
        <p:txBody>
          <a:bodyPr/>
          <a:lstStyle/>
          <a:p>
            <a:pPr algn="ctr" defTabSz="1219170" fontAlgn="base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srgbClr val="FFFFFF"/>
              </a:solidFill>
              <a:latin typeface="Impact" pitchFamily="34" charset="0"/>
              <a:ea typeface="宋体" pitchFamily="2" charset="-122"/>
            </a:endParaRPr>
          </a:p>
        </p:txBody>
      </p:sp>
      <p:sp>
        <p:nvSpPr>
          <p:cNvPr id="5141" name="PA_椭圆 21"/>
          <p:cNvSpPr>
            <a:spLocks noChangeArrowheads="1"/>
          </p:cNvSpPr>
          <p:nvPr>
            <p:custDataLst>
              <p:tags r:id="rId18"/>
            </p:custDataLst>
          </p:nvPr>
        </p:nvSpPr>
        <p:spPr bwMode="auto">
          <a:xfrm>
            <a:off x="8854018" y="2469092"/>
            <a:ext cx="1534583" cy="1534584"/>
          </a:xfrm>
          <a:prstGeom prst="ellipse">
            <a:avLst/>
          </a:prstGeom>
          <a:solidFill>
            <a:srgbClr val="9DD53E"/>
          </a:solidFill>
          <a:ln>
            <a:noFill/>
          </a:ln>
          <a:effectLst>
            <a:outerShdw blurRad="63500" dist="63500" dir="2700000" algn="tl" rotWithShape="0">
              <a:prstClr val="black">
                <a:alpha val="10000"/>
              </a:prstClr>
            </a:outerShdw>
          </a:effectLst>
        </p:spPr>
        <p:txBody>
          <a:bodyPr/>
          <a:lstStyle/>
          <a:p>
            <a:pPr algn="ctr" defTabSz="1219170" fontAlgn="base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srgbClr val="FFFFFF"/>
              </a:solidFill>
              <a:latin typeface="Impact" pitchFamily="34" charset="0"/>
              <a:ea typeface="宋体" pitchFamily="2" charset="-122"/>
            </a:endParaRPr>
          </a:p>
        </p:txBody>
      </p:sp>
      <p:grpSp>
        <p:nvGrpSpPr>
          <p:cNvPr id="5142" name="PA_组合 22"/>
          <p:cNvGrpSpPr/>
          <p:nvPr>
            <p:custDataLst>
              <p:tags r:id="rId19"/>
            </p:custDataLst>
          </p:nvPr>
        </p:nvGrpSpPr>
        <p:grpSpPr bwMode="auto">
          <a:xfrm>
            <a:off x="2791884" y="3049059"/>
            <a:ext cx="296333" cy="374651"/>
            <a:chOff x="0" y="0"/>
            <a:chExt cx="140" cy="177"/>
          </a:xfrm>
        </p:grpSpPr>
        <p:sp>
          <p:nvSpPr>
            <p:cNvPr id="5143" name="Freeform 23"/>
            <p:cNvSpPr>
              <a:spLocks noEditPoints="1"/>
            </p:cNvSpPr>
            <p:nvPr/>
          </p:nvSpPr>
          <p:spPr bwMode="auto">
            <a:xfrm>
              <a:off x="0" y="0"/>
              <a:ext cx="135" cy="134"/>
            </a:xfrm>
            <a:custGeom>
              <a:avLst/>
              <a:gdLst>
                <a:gd name="T0" fmla="*/ 9 w 57"/>
                <a:gd name="T1" fmla="*/ 50 h 57"/>
                <a:gd name="T2" fmla="*/ 7 w 57"/>
                <a:gd name="T3" fmla="*/ 56 h 57"/>
                <a:gd name="T4" fmla="*/ 6 w 57"/>
                <a:gd name="T5" fmla="*/ 49 h 57"/>
                <a:gd name="T6" fmla="*/ 10 w 57"/>
                <a:gd name="T7" fmla="*/ 45 h 57"/>
                <a:gd name="T8" fmla="*/ 46 w 57"/>
                <a:gd name="T9" fmla="*/ 10 h 57"/>
                <a:gd name="T10" fmla="*/ 50 w 57"/>
                <a:gd name="T11" fmla="*/ 1 h 57"/>
                <a:gd name="T12" fmla="*/ 51 w 57"/>
                <a:gd name="T13" fmla="*/ 8 h 57"/>
                <a:gd name="T14" fmla="*/ 50 w 57"/>
                <a:gd name="T15" fmla="*/ 10 h 57"/>
                <a:gd name="T16" fmla="*/ 48 w 57"/>
                <a:gd name="T17" fmla="*/ 11 h 57"/>
                <a:gd name="T18" fmla="*/ 47 w 57"/>
                <a:gd name="T19" fmla="*/ 11 h 57"/>
                <a:gd name="T20" fmla="*/ 49 w 57"/>
                <a:gd name="T21" fmla="*/ 18 h 57"/>
                <a:gd name="T22" fmla="*/ 46 w 57"/>
                <a:gd name="T23" fmla="*/ 14 h 57"/>
                <a:gd name="T24" fmla="*/ 37 w 57"/>
                <a:gd name="T25" fmla="*/ 21 h 57"/>
                <a:gd name="T26" fmla="*/ 40 w 57"/>
                <a:gd name="T27" fmla="*/ 26 h 57"/>
                <a:gd name="T28" fmla="*/ 30 w 57"/>
                <a:gd name="T29" fmla="*/ 28 h 57"/>
                <a:gd name="T30" fmla="*/ 33 w 57"/>
                <a:gd name="T31" fmla="*/ 34 h 57"/>
                <a:gd name="T32" fmla="*/ 23 w 57"/>
                <a:gd name="T33" fmla="*/ 35 h 57"/>
                <a:gd name="T34" fmla="*/ 25 w 57"/>
                <a:gd name="T35" fmla="*/ 41 h 57"/>
                <a:gd name="T36" fmla="*/ 14 w 57"/>
                <a:gd name="T37" fmla="*/ 45 h 57"/>
                <a:gd name="T38" fmla="*/ 18 w 57"/>
                <a:gd name="T39" fmla="*/ 48 h 57"/>
                <a:gd name="T40" fmla="*/ 12 w 57"/>
                <a:gd name="T41" fmla="*/ 47 h 57"/>
                <a:gd name="T42" fmla="*/ 11 w 57"/>
                <a:gd name="T43" fmla="*/ 48 h 57"/>
                <a:gd name="T44" fmla="*/ 14 w 57"/>
                <a:gd name="T45" fmla="*/ 53 h 57"/>
                <a:gd name="T46" fmla="*/ 28 w 57"/>
                <a:gd name="T47" fmla="*/ 15 h 57"/>
                <a:gd name="T48" fmla="*/ 22 w 57"/>
                <a:gd name="T49" fmla="*/ 20 h 57"/>
                <a:gd name="T50" fmla="*/ 34 w 57"/>
                <a:gd name="T51" fmla="*/ 22 h 57"/>
                <a:gd name="T52" fmla="*/ 25 w 57"/>
                <a:gd name="T53" fmla="*/ 7 h 57"/>
                <a:gd name="T54" fmla="*/ 14 w 57"/>
                <a:gd name="T55" fmla="*/ 12 h 57"/>
                <a:gd name="T56" fmla="*/ 27 w 57"/>
                <a:gd name="T57" fmla="*/ 13 h 57"/>
                <a:gd name="T58" fmla="*/ 29 w 57"/>
                <a:gd name="T59" fmla="*/ 11 h 57"/>
                <a:gd name="T60" fmla="*/ 39 w 57"/>
                <a:gd name="T61" fmla="*/ 8 h 57"/>
                <a:gd name="T62" fmla="*/ 31 w 57"/>
                <a:gd name="T63" fmla="*/ 14 h 57"/>
                <a:gd name="T64" fmla="*/ 43 w 57"/>
                <a:gd name="T65" fmla="*/ 12 h 57"/>
                <a:gd name="T66" fmla="*/ 31 w 57"/>
                <a:gd name="T67" fmla="*/ 13 h 57"/>
                <a:gd name="T68" fmla="*/ 12 w 57"/>
                <a:gd name="T69" fmla="*/ 27 h 57"/>
                <a:gd name="T70" fmla="*/ 18 w 57"/>
                <a:gd name="T71" fmla="*/ 19 h 57"/>
                <a:gd name="T72" fmla="*/ 6 w 57"/>
                <a:gd name="T73" fmla="*/ 24 h 57"/>
                <a:gd name="T74" fmla="*/ 8 w 57"/>
                <a:gd name="T75" fmla="*/ 39 h 57"/>
                <a:gd name="T76" fmla="*/ 11 w 57"/>
                <a:gd name="T77" fmla="*/ 29 h 57"/>
                <a:gd name="T78" fmla="*/ 15 w 57"/>
                <a:gd name="T79" fmla="*/ 29 h 57"/>
                <a:gd name="T80" fmla="*/ 27 w 57"/>
                <a:gd name="T81" fmla="*/ 29 h 57"/>
                <a:gd name="T82" fmla="*/ 19 w 57"/>
                <a:gd name="T83" fmla="*/ 22 h 57"/>
                <a:gd name="T84" fmla="*/ 20 w 57"/>
                <a:gd name="T85" fmla="*/ 35 h 57"/>
                <a:gd name="T86" fmla="*/ 11 w 57"/>
                <a:gd name="T87" fmla="*/ 43 h 57"/>
                <a:gd name="T88" fmla="*/ 20 w 57"/>
                <a:gd name="T89" fmla="*/ 35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7" h="57">
                  <a:moveTo>
                    <a:pt x="14" y="53"/>
                  </a:moveTo>
                  <a:cubicBezTo>
                    <a:pt x="12" y="52"/>
                    <a:pt x="11" y="51"/>
                    <a:pt x="10" y="50"/>
                  </a:cubicBezTo>
                  <a:cubicBezTo>
                    <a:pt x="9" y="49"/>
                    <a:pt x="9" y="49"/>
                    <a:pt x="9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0"/>
                    <a:pt x="8" y="51"/>
                    <a:pt x="8" y="51"/>
                  </a:cubicBezTo>
                  <a:cubicBezTo>
                    <a:pt x="9" y="53"/>
                    <a:pt x="8" y="55"/>
                    <a:pt x="7" y="56"/>
                  </a:cubicBezTo>
                  <a:cubicBezTo>
                    <a:pt x="6" y="57"/>
                    <a:pt x="3" y="57"/>
                    <a:pt x="1" y="56"/>
                  </a:cubicBezTo>
                  <a:cubicBezTo>
                    <a:pt x="0" y="54"/>
                    <a:pt x="0" y="52"/>
                    <a:pt x="1" y="50"/>
                  </a:cubicBezTo>
                  <a:cubicBezTo>
                    <a:pt x="3" y="49"/>
                    <a:pt x="5" y="48"/>
                    <a:pt x="6" y="49"/>
                  </a:cubicBezTo>
                  <a:cubicBezTo>
                    <a:pt x="6" y="49"/>
                    <a:pt x="7" y="49"/>
                    <a:pt x="7" y="49"/>
                  </a:cubicBezTo>
                  <a:cubicBezTo>
                    <a:pt x="8" y="48"/>
                    <a:pt x="9" y="47"/>
                    <a:pt x="10" y="46"/>
                  </a:cubicBezTo>
                  <a:cubicBezTo>
                    <a:pt x="10" y="46"/>
                    <a:pt x="10" y="45"/>
                    <a:pt x="10" y="45"/>
                  </a:cubicBezTo>
                  <a:cubicBezTo>
                    <a:pt x="2" y="35"/>
                    <a:pt x="2" y="20"/>
                    <a:pt x="11" y="11"/>
                  </a:cubicBezTo>
                  <a:cubicBezTo>
                    <a:pt x="21" y="2"/>
                    <a:pt x="36" y="2"/>
                    <a:pt x="45" y="10"/>
                  </a:cubicBezTo>
                  <a:cubicBezTo>
                    <a:pt x="45" y="10"/>
                    <a:pt x="46" y="10"/>
                    <a:pt x="46" y="10"/>
                  </a:cubicBezTo>
                  <a:cubicBezTo>
                    <a:pt x="49" y="7"/>
                    <a:pt x="49" y="7"/>
                    <a:pt x="49" y="7"/>
                  </a:cubicBezTo>
                  <a:cubicBezTo>
                    <a:pt x="49" y="7"/>
                    <a:pt x="49" y="6"/>
                    <a:pt x="49" y="6"/>
                  </a:cubicBezTo>
                  <a:cubicBezTo>
                    <a:pt x="48" y="5"/>
                    <a:pt x="49" y="3"/>
                    <a:pt x="50" y="1"/>
                  </a:cubicBezTo>
                  <a:cubicBezTo>
                    <a:pt x="52" y="0"/>
                    <a:pt x="54" y="0"/>
                    <a:pt x="56" y="1"/>
                  </a:cubicBezTo>
                  <a:cubicBezTo>
                    <a:pt x="57" y="3"/>
                    <a:pt x="57" y="6"/>
                    <a:pt x="56" y="7"/>
                  </a:cubicBezTo>
                  <a:cubicBezTo>
                    <a:pt x="55" y="8"/>
                    <a:pt x="53" y="9"/>
                    <a:pt x="51" y="8"/>
                  </a:cubicBezTo>
                  <a:cubicBezTo>
                    <a:pt x="51" y="8"/>
                    <a:pt x="50" y="8"/>
                    <a:pt x="50" y="8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49" y="9"/>
                    <a:pt x="49" y="9"/>
                    <a:pt x="50" y="10"/>
                  </a:cubicBezTo>
                  <a:cubicBezTo>
                    <a:pt x="51" y="11"/>
                    <a:pt x="52" y="12"/>
                    <a:pt x="53" y="14"/>
                  </a:cubicBezTo>
                  <a:cubicBezTo>
                    <a:pt x="51" y="15"/>
                    <a:pt x="51" y="15"/>
                    <a:pt x="51" y="15"/>
                  </a:cubicBezTo>
                  <a:cubicBezTo>
                    <a:pt x="51" y="14"/>
                    <a:pt x="50" y="12"/>
                    <a:pt x="48" y="11"/>
                  </a:cubicBezTo>
                  <a:cubicBezTo>
                    <a:pt x="48" y="11"/>
                    <a:pt x="48" y="11"/>
                    <a:pt x="48" y="11"/>
                  </a:cubicBezTo>
                  <a:cubicBezTo>
                    <a:pt x="48" y="11"/>
                    <a:pt x="48" y="11"/>
                    <a:pt x="47" y="11"/>
                  </a:cubicBezTo>
                  <a:cubicBezTo>
                    <a:pt x="47" y="11"/>
                    <a:pt x="47" y="11"/>
                    <a:pt x="47" y="11"/>
                  </a:cubicBezTo>
                  <a:cubicBezTo>
                    <a:pt x="47" y="12"/>
                    <a:pt x="47" y="12"/>
                    <a:pt x="47" y="12"/>
                  </a:cubicBezTo>
                  <a:cubicBezTo>
                    <a:pt x="48" y="14"/>
                    <a:pt x="49" y="15"/>
                    <a:pt x="50" y="16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49" y="18"/>
                    <a:pt x="48" y="18"/>
                    <a:pt x="48" y="18"/>
                  </a:cubicBezTo>
                  <a:cubicBezTo>
                    <a:pt x="46" y="20"/>
                    <a:pt x="46" y="20"/>
                    <a:pt x="46" y="20"/>
                  </a:cubicBezTo>
                  <a:cubicBezTo>
                    <a:pt x="47" y="18"/>
                    <a:pt x="47" y="16"/>
                    <a:pt x="46" y="14"/>
                  </a:cubicBezTo>
                  <a:cubicBezTo>
                    <a:pt x="46" y="14"/>
                    <a:pt x="46" y="14"/>
                    <a:pt x="45" y="13"/>
                  </a:cubicBezTo>
                  <a:cubicBezTo>
                    <a:pt x="45" y="13"/>
                    <a:pt x="45" y="14"/>
                    <a:pt x="45" y="14"/>
                  </a:cubicBezTo>
                  <a:cubicBezTo>
                    <a:pt x="37" y="21"/>
                    <a:pt x="37" y="21"/>
                    <a:pt x="37" y="21"/>
                  </a:cubicBezTo>
                  <a:cubicBezTo>
                    <a:pt x="37" y="21"/>
                    <a:pt x="37" y="21"/>
                    <a:pt x="37" y="22"/>
                  </a:cubicBezTo>
                  <a:cubicBezTo>
                    <a:pt x="37" y="22"/>
                    <a:pt x="39" y="24"/>
                    <a:pt x="41" y="25"/>
                  </a:cubicBezTo>
                  <a:cubicBezTo>
                    <a:pt x="40" y="26"/>
                    <a:pt x="40" y="26"/>
                    <a:pt x="40" y="26"/>
                  </a:cubicBezTo>
                  <a:cubicBezTo>
                    <a:pt x="39" y="25"/>
                    <a:pt x="37" y="24"/>
                    <a:pt x="36" y="23"/>
                  </a:cubicBezTo>
                  <a:cubicBezTo>
                    <a:pt x="36" y="23"/>
                    <a:pt x="35" y="23"/>
                    <a:pt x="35" y="23"/>
                  </a:cubicBezTo>
                  <a:cubicBezTo>
                    <a:pt x="30" y="28"/>
                    <a:pt x="30" y="28"/>
                    <a:pt x="30" y="28"/>
                  </a:cubicBezTo>
                  <a:cubicBezTo>
                    <a:pt x="30" y="28"/>
                    <a:pt x="30" y="29"/>
                    <a:pt x="30" y="29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29" y="30"/>
                    <a:pt x="29" y="30"/>
                    <a:pt x="29" y="30"/>
                  </a:cubicBezTo>
                  <a:cubicBezTo>
                    <a:pt x="29" y="30"/>
                    <a:pt x="28" y="30"/>
                    <a:pt x="28" y="30"/>
                  </a:cubicBezTo>
                  <a:cubicBezTo>
                    <a:pt x="23" y="35"/>
                    <a:pt x="23" y="35"/>
                    <a:pt x="23" y="35"/>
                  </a:cubicBezTo>
                  <a:cubicBezTo>
                    <a:pt x="23" y="35"/>
                    <a:pt x="23" y="36"/>
                    <a:pt x="23" y="36"/>
                  </a:cubicBezTo>
                  <a:cubicBezTo>
                    <a:pt x="24" y="37"/>
                    <a:pt x="26" y="39"/>
                    <a:pt x="26" y="40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4" y="40"/>
                    <a:pt x="23" y="39"/>
                    <a:pt x="22" y="37"/>
                  </a:cubicBezTo>
                  <a:cubicBezTo>
                    <a:pt x="22" y="37"/>
                    <a:pt x="21" y="37"/>
                    <a:pt x="21" y="37"/>
                  </a:cubicBezTo>
                  <a:cubicBezTo>
                    <a:pt x="14" y="45"/>
                    <a:pt x="14" y="45"/>
                    <a:pt x="14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6" y="47"/>
                    <a:pt x="18" y="47"/>
                    <a:pt x="20" y="46"/>
                  </a:cubicBezTo>
                  <a:cubicBezTo>
                    <a:pt x="18" y="48"/>
                    <a:pt x="18" y="48"/>
                    <a:pt x="18" y="48"/>
                  </a:cubicBezTo>
                  <a:cubicBezTo>
                    <a:pt x="18" y="48"/>
                    <a:pt x="18" y="48"/>
                    <a:pt x="18" y="49"/>
                  </a:cubicBezTo>
                  <a:cubicBezTo>
                    <a:pt x="16" y="50"/>
                    <a:pt x="16" y="50"/>
                    <a:pt x="16" y="50"/>
                  </a:cubicBezTo>
                  <a:cubicBezTo>
                    <a:pt x="15" y="49"/>
                    <a:pt x="14" y="48"/>
                    <a:pt x="12" y="47"/>
                  </a:cubicBezTo>
                  <a:cubicBezTo>
                    <a:pt x="12" y="47"/>
                    <a:pt x="12" y="47"/>
                    <a:pt x="11" y="47"/>
                  </a:cubicBezTo>
                  <a:cubicBezTo>
                    <a:pt x="11" y="47"/>
                    <a:pt x="11" y="47"/>
                    <a:pt x="11" y="47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2" y="50"/>
                    <a:pt x="14" y="51"/>
                    <a:pt x="15" y="51"/>
                  </a:cubicBezTo>
                  <a:lnTo>
                    <a:pt x="14" y="53"/>
                  </a:lnTo>
                  <a:close/>
                  <a:moveTo>
                    <a:pt x="34" y="21"/>
                  </a:moveTo>
                  <a:cubicBezTo>
                    <a:pt x="32" y="19"/>
                    <a:pt x="30" y="17"/>
                    <a:pt x="29" y="15"/>
                  </a:cubicBezTo>
                  <a:cubicBezTo>
                    <a:pt x="29" y="14"/>
                    <a:pt x="28" y="14"/>
                    <a:pt x="28" y="15"/>
                  </a:cubicBezTo>
                  <a:cubicBezTo>
                    <a:pt x="26" y="16"/>
                    <a:pt x="24" y="17"/>
                    <a:pt x="22" y="19"/>
                  </a:cubicBezTo>
                  <a:cubicBezTo>
                    <a:pt x="22" y="20"/>
                    <a:pt x="21" y="20"/>
                    <a:pt x="21" y="20"/>
                  </a:cubicBezTo>
                  <a:cubicBezTo>
                    <a:pt x="21" y="20"/>
                    <a:pt x="22" y="20"/>
                    <a:pt x="22" y="20"/>
                  </a:cubicBezTo>
                  <a:cubicBezTo>
                    <a:pt x="28" y="27"/>
                    <a:pt x="28" y="27"/>
                    <a:pt x="28" y="27"/>
                  </a:cubicBezTo>
                  <a:cubicBezTo>
                    <a:pt x="28" y="27"/>
                    <a:pt x="29" y="27"/>
                    <a:pt x="29" y="27"/>
                  </a:cubicBezTo>
                  <a:cubicBezTo>
                    <a:pt x="34" y="22"/>
                    <a:pt x="34" y="22"/>
                    <a:pt x="34" y="22"/>
                  </a:cubicBezTo>
                  <a:cubicBezTo>
                    <a:pt x="34" y="22"/>
                    <a:pt x="34" y="21"/>
                    <a:pt x="34" y="21"/>
                  </a:cubicBezTo>
                  <a:close/>
                  <a:moveTo>
                    <a:pt x="27" y="12"/>
                  </a:moveTo>
                  <a:cubicBezTo>
                    <a:pt x="26" y="10"/>
                    <a:pt x="26" y="8"/>
                    <a:pt x="25" y="7"/>
                  </a:cubicBezTo>
                  <a:cubicBezTo>
                    <a:pt x="25" y="6"/>
                    <a:pt x="25" y="6"/>
                    <a:pt x="24" y="6"/>
                  </a:cubicBezTo>
                  <a:cubicBezTo>
                    <a:pt x="20" y="7"/>
                    <a:pt x="17" y="8"/>
                    <a:pt x="14" y="11"/>
                  </a:cubicBezTo>
                  <a:cubicBezTo>
                    <a:pt x="13" y="12"/>
                    <a:pt x="13" y="12"/>
                    <a:pt x="14" y="12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3" y="16"/>
                    <a:pt x="25" y="14"/>
                    <a:pt x="27" y="13"/>
                  </a:cubicBezTo>
                  <a:cubicBezTo>
                    <a:pt x="27" y="13"/>
                    <a:pt x="28" y="12"/>
                    <a:pt x="27" y="12"/>
                  </a:cubicBezTo>
                  <a:close/>
                  <a:moveTo>
                    <a:pt x="27" y="7"/>
                  </a:moveTo>
                  <a:cubicBezTo>
                    <a:pt x="27" y="8"/>
                    <a:pt x="28" y="10"/>
                    <a:pt x="29" y="11"/>
                  </a:cubicBezTo>
                  <a:cubicBezTo>
                    <a:pt x="29" y="12"/>
                    <a:pt x="30" y="12"/>
                    <a:pt x="30" y="11"/>
                  </a:cubicBezTo>
                  <a:cubicBezTo>
                    <a:pt x="33" y="10"/>
                    <a:pt x="36" y="9"/>
                    <a:pt x="39" y="9"/>
                  </a:cubicBezTo>
                  <a:cubicBezTo>
                    <a:pt x="39" y="9"/>
                    <a:pt x="40" y="8"/>
                    <a:pt x="39" y="8"/>
                  </a:cubicBezTo>
                  <a:cubicBezTo>
                    <a:pt x="36" y="6"/>
                    <a:pt x="32" y="5"/>
                    <a:pt x="28" y="6"/>
                  </a:cubicBezTo>
                  <a:cubicBezTo>
                    <a:pt x="27" y="6"/>
                    <a:pt x="27" y="6"/>
                    <a:pt x="27" y="7"/>
                  </a:cubicBezTo>
                  <a:close/>
                  <a:moveTo>
                    <a:pt x="31" y="14"/>
                  </a:moveTo>
                  <a:cubicBezTo>
                    <a:pt x="32" y="16"/>
                    <a:pt x="33" y="18"/>
                    <a:pt x="35" y="20"/>
                  </a:cubicBezTo>
                  <a:cubicBezTo>
                    <a:pt x="35" y="20"/>
                    <a:pt x="36" y="20"/>
                    <a:pt x="36" y="20"/>
                  </a:cubicBezTo>
                  <a:cubicBezTo>
                    <a:pt x="43" y="12"/>
                    <a:pt x="43" y="12"/>
                    <a:pt x="43" y="12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44" y="12"/>
                    <a:pt x="44" y="11"/>
                    <a:pt x="43" y="11"/>
                  </a:cubicBezTo>
                  <a:cubicBezTo>
                    <a:pt x="40" y="9"/>
                    <a:pt x="34" y="11"/>
                    <a:pt x="31" y="13"/>
                  </a:cubicBezTo>
                  <a:cubicBezTo>
                    <a:pt x="30" y="13"/>
                    <a:pt x="30" y="14"/>
                    <a:pt x="31" y="14"/>
                  </a:cubicBezTo>
                  <a:close/>
                  <a:moveTo>
                    <a:pt x="7" y="25"/>
                  </a:moveTo>
                  <a:cubicBezTo>
                    <a:pt x="8" y="26"/>
                    <a:pt x="10" y="26"/>
                    <a:pt x="12" y="27"/>
                  </a:cubicBezTo>
                  <a:cubicBezTo>
                    <a:pt x="12" y="28"/>
                    <a:pt x="13" y="27"/>
                    <a:pt x="13" y="27"/>
                  </a:cubicBezTo>
                  <a:cubicBezTo>
                    <a:pt x="14" y="25"/>
                    <a:pt x="16" y="23"/>
                    <a:pt x="18" y="20"/>
                  </a:cubicBezTo>
                  <a:cubicBezTo>
                    <a:pt x="18" y="20"/>
                    <a:pt x="18" y="20"/>
                    <a:pt x="18" y="19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2" y="13"/>
                    <a:pt x="12" y="13"/>
                    <a:pt x="11" y="14"/>
                  </a:cubicBezTo>
                  <a:cubicBezTo>
                    <a:pt x="9" y="17"/>
                    <a:pt x="7" y="20"/>
                    <a:pt x="6" y="24"/>
                  </a:cubicBezTo>
                  <a:cubicBezTo>
                    <a:pt x="6" y="25"/>
                    <a:pt x="6" y="25"/>
                    <a:pt x="7" y="25"/>
                  </a:cubicBezTo>
                  <a:close/>
                  <a:moveTo>
                    <a:pt x="6" y="28"/>
                  </a:moveTo>
                  <a:cubicBezTo>
                    <a:pt x="6" y="32"/>
                    <a:pt x="6" y="36"/>
                    <a:pt x="8" y="39"/>
                  </a:cubicBezTo>
                  <a:cubicBezTo>
                    <a:pt x="8" y="40"/>
                    <a:pt x="9" y="39"/>
                    <a:pt x="9" y="39"/>
                  </a:cubicBezTo>
                  <a:cubicBezTo>
                    <a:pt x="9" y="36"/>
                    <a:pt x="10" y="33"/>
                    <a:pt x="11" y="30"/>
                  </a:cubicBezTo>
                  <a:cubicBezTo>
                    <a:pt x="12" y="29"/>
                    <a:pt x="12" y="29"/>
                    <a:pt x="11" y="29"/>
                  </a:cubicBezTo>
                  <a:cubicBezTo>
                    <a:pt x="10" y="28"/>
                    <a:pt x="8" y="27"/>
                    <a:pt x="7" y="27"/>
                  </a:cubicBezTo>
                  <a:cubicBezTo>
                    <a:pt x="6" y="27"/>
                    <a:pt x="6" y="27"/>
                    <a:pt x="6" y="28"/>
                  </a:cubicBezTo>
                  <a:close/>
                  <a:moveTo>
                    <a:pt x="15" y="29"/>
                  </a:moveTo>
                  <a:cubicBezTo>
                    <a:pt x="17" y="30"/>
                    <a:pt x="19" y="32"/>
                    <a:pt x="21" y="34"/>
                  </a:cubicBezTo>
                  <a:cubicBezTo>
                    <a:pt x="21" y="34"/>
                    <a:pt x="22" y="34"/>
                    <a:pt x="22" y="34"/>
                  </a:cubicBezTo>
                  <a:cubicBezTo>
                    <a:pt x="27" y="29"/>
                    <a:pt x="27" y="29"/>
                    <a:pt x="27" y="29"/>
                  </a:cubicBezTo>
                  <a:cubicBezTo>
                    <a:pt x="27" y="29"/>
                    <a:pt x="27" y="28"/>
                    <a:pt x="27" y="28"/>
                  </a:cubicBezTo>
                  <a:cubicBezTo>
                    <a:pt x="20" y="22"/>
                    <a:pt x="20" y="22"/>
                    <a:pt x="20" y="22"/>
                  </a:cubicBezTo>
                  <a:cubicBezTo>
                    <a:pt x="20" y="21"/>
                    <a:pt x="20" y="21"/>
                    <a:pt x="19" y="22"/>
                  </a:cubicBezTo>
                  <a:cubicBezTo>
                    <a:pt x="17" y="24"/>
                    <a:pt x="16" y="26"/>
                    <a:pt x="15" y="28"/>
                  </a:cubicBezTo>
                  <a:cubicBezTo>
                    <a:pt x="14" y="28"/>
                    <a:pt x="14" y="29"/>
                    <a:pt x="15" y="29"/>
                  </a:cubicBezTo>
                  <a:close/>
                  <a:moveTo>
                    <a:pt x="20" y="35"/>
                  </a:moveTo>
                  <a:cubicBezTo>
                    <a:pt x="18" y="33"/>
                    <a:pt x="16" y="32"/>
                    <a:pt x="14" y="31"/>
                  </a:cubicBezTo>
                  <a:cubicBezTo>
                    <a:pt x="14" y="30"/>
                    <a:pt x="13" y="30"/>
                    <a:pt x="13" y="31"/>
                  </a:cubicBezTo>
                  <a:cubicBezTo>
                    <a:pt x="11" y="34"/>
                    <a:pt x="9" y="40"/>
                    <a:pt x="11" y="43"/>
                  </a:cubicBezTo>
                  <a:cubicBezTo>
                    <a:pt x="12" y="44"/>
                    <a:pt x="12" y="44"/>
                    <a:pt x="12" y="43"/>
                  </a:cubicBezTo>
                  <a:cubicBezTo>
                    <a:pt x="20" y="36"/>
                    <a:pt x="20" y="36"/>
                    <a:pt x="20" y="36"/>
                  </a:cubicBezTo>
                  <a:cubicBezTo>
                    <a:pt x="20" y="36"/>
                    <a:pt x="20" y="35"/>
                    <a:pt x="20" y="3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rgbClr val="000000"/>
                </a:solidFill>
                <a:latin typeface="Arial" charset="0"/>
                <a:ea typeface="宋体" pitchFamily="2" charset="-122"/>
              </a:endParaRPr>
            </a:p>
          </p:txBody>
        </p:sp>
        <p:sp>
          <p:nvSpPr>
            <p:cNvPr id="5144" name="Freeform 24"/>
            <p:cNvSpPr>
              <a:spLocks noEditPoints="1"/>
            </p:cNvSpPr>
            <p:nvPr/>
          </p:nvSpPr>
          <p:spPr bwMode="auto">
            <a:xfrm>
              <a:off x="19" y="33"/>
              <a:ext cx="121" cy="144"/>
            </a:xfrm>
            <a:custGeom>
              <a:avLst/>
              <a:gdLst>
                <a:gd name="T0" fmla="*/ 30 w 51"/>
                <a:gd name="T1" fmla="*/ 25 h 61"/>
                <a:gd name="T2" fmla="*/ 22 w 51"/>
                <a:gd name="T3" fmla="*/ 30 h 61"/>
                <a:gd name="T4" fmla="*/ 24 w 51"/>
                <a:gd name="T5" fmla="*/ 37 h 61"/>
                <a:gd name="T6" fmla="*/ 36 w 51"/>
                <a:gd name="T7" fmla="*/ 32 h 61"/>
                <a:gd name="T8" fmla="*/ 6 w 51"/>
                <a:gd name="T9" fmla="*/ 39 h 61"/>
                <a:gd name="T10" fmla="*/ 39 w 51"/>
                <a:gd name="T11" fmla="*/ 33 h 61"/>
                <a:gd name="T12" fmla="*/ 45 w 51"/>
                <a:gd name="T13" fmla="*/ 0 h 61"/>
                <a:gd name="T14" fmla="*/ 23 w 51"/>
                <a:gd name="T15" fmla="*/ 43 h 61"/>
                <a:gd name="T16" fmla="*/ 22 w 51"/>
                <a:gd name="T17" fmla="*/ 45 h 61"/>
                <a:gd name="T18" fmla="*/ 22 w 51"/>
                <a:gd name="T19" fmla="*/ 53 h 61"/>
                <a:gd name="T20" fmla="*/ 22 w 51"/>
                <a:gd name="T21" fmla="*/ 54 h 61"/>
                <a:gd name="T22" fmla="*/ 40 w 51"/>
                <a:gd name="T23" fmla="*/ 60 h 61"/>
                <a:gd name="T24" fmla="*/ 1 w 51"/>
                <a:gd name="T25" fmla="*/ 61 h 61"/>
                <a:gd name="T26" fmla="*/ 18 w 51"/>
                <a:gd name="T27" fmla="*/ 55 h 61"/>
                <a:gd name="T28" fmla="*/ 19 w 51"/>
                <a:gd name="T29" fmla="*/ 53 h 61"/>
                <a:gd name="T30" fmla="*/ 19 w 51"/>
                <a:gd name="T31" fmla="*/ 45 h 61"/>
                <a:gd name="T32" fmla="*/ 19 w 51"/>
                <a:gd name="T33" fmla="*/ 44 h 61"/>
                <a:gd name="T34" fmla="*/ 6 w 51"/>
                <a:gd name="T35" fmla="*/ 39 h 61"/>
                <a:gd name="T36" fmla="*/ 10 w 51"/>
                <a:gd name="T37" fmla="*/ 35 h 61"/>
                <a:gd name="T38" fmla="*/ 22 w 51"/>
                <a:gd name="T39" fmla="*/ 37 h 61"/>
                <a:gd name="T40" fmla="*/ 20 w 51"/>
                <a:gd name="T41" fmla="*/ 32 h 61"/>
                <a:gd name="T42" fmla="*/ 10 w 51"/>
                <a:gd name="T43" fmla="*/ 34 h 61"/>
                <a:gd name="T44" fmla="*/ 12 w 51"/>
                <a:gd name="T45" fmla="*/ 32 h 61"/>
                <a:gd name="T46" fmla="*/ 19 w 51"/>
                <a:gd name="T47" fmla="*/ 29 h 61"/>
                <a:gd name="T48" fmla="*/ 18 w 51"/>
                <a:gd name="T49" fmla="*/ 26 h 61"/>
                <a:gd name="T50" fmla="*/ 21 w 51"/>
                <a:gd name="T51" fmla="*/ 29 h 61"/>
                <a:gd name="T52" fmla="*/ 28 w 51"/>
                <a:gd name="T53" fmla="*/ 23 h 61"/>
                <a:gd name="T54" fmla="*/ 26 w 51"/>
                <a:gd name="T55" fmla="*/ 19 h 61"/>
                <a:gd name="T56" fmla="*/ 29 w 51"/>
                <a:gd name="T57" fmla="*/ 22 h 61"/>
                <a:gd name="T58" fmla="*/ 35 w 51"/>
                <a:gd name="T59" fmla="*/ 15 h 61"/>
                <a:gd name="T60" fmla="*/ 32 w 51"/>
                <a:gd name="T61" fmla="*/ 12 h 61"/>
                <a:gd name="T62" fmla="*/ 35 w 51"/>
                <a:gd name="T63" fmla="*/ 13 h 61"/>
                <a:gd name="T64" fmla="*/ 38 w 51"/>
                <a:gd name="T65" fmla="*/ 6 h 61"/>
                <a:gd name="T66" fmla="*/ 40 w 51"/>
                <a:gd name="T67" fmla="*/ 4 h 61"/>
                <a:gd name="T68" fmla="*/ 38 w 51"/>
                <a:gd name="T69" fmla="*/ 14 h 61"/>
                <a:gd name="T70" fmla="*/ 44 w 51"/>
                <a:gd name="T71" fmla="*/ 15 h 61"/>
                <a:gd name="T72" fmla="*/ 41 w 51"/>
                <a:gd name="T73" fmla="*/ 4 h 61"/>
                <a:gd name="T74" fmla="*/ 38 w 51"/>
                <a:gd name="T75" fmla="*/ 32 h 61"/>
                <a:gd name="T76" fmla="*/ 43 w 51"/>
                <a:gd name="T77" fmla="*/ 18 h 61"/>
                <a:gd name="T78" fmla="*/ 36 w 51"/>
                <a:gd name="T79" fmla="*/ 16 h 61"/>
                <a:gd name="T80" fmla="*/ 31 w 51"/>
                <a:gd name="T81" fmla="*/ 24 h 61"/>
                <a:gd name="T82" fmla="*/ 37 w 51"/>
                <a:gd name="T83" fmla="*/ 30 h 61"/>
                <a:gd name="T84" fmla="*/ 43 w 51"/>
                <a:gd name="T85" fmla="*/ 19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1" h="61">
                  <a:moveTo>
                    <a:pt x="36" y="31"/>
                  </a:moveTo>
                  <a:cubicBezTo>
                    <a:pt x="30" y="25"/>
                    <a:pt x="30" y="25"/>
                    <a:pt x="30" y="25"/>
                  </a:cubicBezTo>
                  <a:cubicBezTo>
                    <a:pt x="30" y="25"/>
                    <a:pt x="29" y="25"/>
                    <a:pt x="29" y="25"/>
                  </a:cubicBezTo>
                  <a:cubicBezTo>
                    <a:pt x="27" y="27"/>
                    <a:pt x="24" y="29"/>
                    <a:pt x="22" y="30"/>
                  </a:cubicBezTo>
                  <a:cubicBezTo>
                    <a:pt x="22" y="30"/>
                    <a:pt x="22" y="31"/>
                    <a:pt x="22" y="31"/>
                  </a:cubicBezTo>
                  <a:cubicBezTo>
                    <a:pt x="23" y="33"/>
                    <a:pt x="24" y="35"/>
                    <a:pt x="24" y="37"/>
                  </a:cubicBezTo>
                  <a:cubicBezTo>
                    <a:pt x="24" y="37"/>
                    <a:pt x="24" y="37"/>
                    <a:pt x="25" y="37"/>
                  </a:cubicBezTo>
                  <a:cubicBezTo>
                    <a:pt x="29" y="36"/>
                    <a:pt x="32" y="35"/>
                    <a:pt x="36" y="32"/>
                  </a:cubicBezTo>
                  <a:cubicBezTo>
                    <a:pt x="36" y="32"/>
                    <a:pt x="36" y="31"/>
                    <a:pt x="36" y="31"/>
                  </a:cubicBezTo>
                  <a:close/>
                  <a:moveTo>
                    <a:pt x="6" y="39"/>
                  </a:moveTo>
                  <a:cubicBezTo>
                    <a:pt x="7" y="37"/>
                    <a:pt x="7" y="37"/>
                    <a:pt x="7" y="37"/>
                  </a:cubicBezTo>
                  <a:cubicBezTo>
                    <a:pt x="17" y="43"/>
                    <a:pt x="31" y="42"/>
                    <a:pt x="39" y="33"/>
                  </a:cubicBezTo>
                  <a:cubicBezTo>
                    <a:pt x="48" y="25"/>
                    <a:pt x="49" y="11"/>
                    <a:pt x="43" y="1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51" y="11"/>
                    <a:pt x="50" y="25"/>
                    <a:pt x="41" y="35"/>
                  </a:cubicBezTo>
                  <a:cubicBezTo>
                    <a:pt x="36" y="40"/>
                    <a:pt x="29" y="42"/>
                    <a:pt x="23" y="43"/>
                  </a:cubicBezTo>
                  <a:cubicBezTo>
                    <a:pt x="22" y="43"/>
                    <a:pt x="22" y="43"/>
                    <a:pt x="22" y="44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5" y="47"/>
                    <a:pt x="25" y="51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2" y="54"/>
                    <a:pt x="22" y="54"/>
                    <a:pt x="22" y="54"/>
                  </a:cubicBezTo>
                  <a:cubicBezTo>
                    <a:pt x="22" y="55"/>
                    <a:pt x="22" y="55"/>
                    <a:pt x="23" y="55"/>
                  </a:cubicBezTo>
                  <a:cubicBezTo>
                    <a:pt x="29" y="55"/>
                    <a:pt x="35" y="57"/>
                    <a:pt x="40" y="60"/>
                  </a:cubicBezTo>
                  <a:cubicBezTo>
                    <a:pt x="41" y="60"/>
                    <a:pt x="40" y="61"/>
                    <a:pt x="40" y="61"/>
                  </a:cubicBezTo>
                  <a:cubicBezTo>
                    <a:pt x="1" y="61"/>
                    <a:pt x="1" y="61"/>
                    <a:pt x="1" y="61"/>
                  </a:cubicBezTo>
                  <a:cubicBezTo>
                    <a:pt x="1" y="61"/>
                    <a:pt x="0" y="60"/>
                    <a:pt x="1" y="60"/>
                  </a:cubicBezTo>
                  <a:cubicBezTo>
                    <a:pt x="6" y="57"/>
                    <a:pt x="13" y="55"/>
                    <a:pt x="18" y="55"/>
                  </a:cubicBezTo>
                  <a:cubicBezTo>
                    <a:pt x="19" y="55"/>
                    <a:pt x="19" y="55"/>
                    <a:pt x="19" y="54"/>
                  </a:cubicBezTo>
                  <a:cubicBezTo>
                    <a:pt x="19" y="53"/>
                    <a:pt x="19" y="53"/>
                    <a:pt x="19" y="53"/>
                  </a:cubicBezTo>
                  <a:cubicBezTo>
                    <a:pt x="19" y="53"/>
                    <a:pt x="19" y="53"/>
                    <a:pt x="19" y="53"/>
                  </a:cubicBezTo>
                  <a:cubicBezTo>
                    <a:pt x="16" y="51"/>
                    <a:pt x="16" y="47"/>
                    <a:pt x="19" y="45"/>
                  </a:cubicBezTo>
                  <a:cubicBezTo>
                    <a:pt x="19" y="45"/>
                    <a:pt x="19" y="45"/>
                    <a:pt x="19" y="45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9" y="43"/>
                    <a:pt x="19" y="43"/>
                    <a:pt x="18" y="43"/>
                  </a:cubicBezTo>
                  <a:cubicBezTo>
                    <a:pt x="14" y="42"/>
                    <a:pt x="10" y="41"/>
                    <a:pt x="6" y="39"/>
                  </a:cubicBezTo>
                  <a:close/>
                  <a:moveTo>
                    <a:pt x="8" y="36"/>
                  </a:moveTo>
                  <a:cubicBezTo>
                    <a:pt x="10" y="35"/>
                    <a:pt x="10" y="35"/>
                    <a:pt x="10" y="35"/>
                  </a:cubicBezTo>
                  <a:cubicBezTo>
                    <a:pt x="10" y="35"/>
                    <a:pt x="10" y="35"/>
                    <a:pt x="10" y="35"/>
                  </a:cubicBezTo>
                  <a:cubicBezTo>
                    <a:pt x="13" y="37"/>
                    <a:pt x="17" y="38"/>
                    <a:pt x="22" y="37"/>
                  </a:cubicBezTo>
                  <a:cubicBezTo>
                    <a:pt x="22" y="37"/>
                    <a:pt x="22" y="37"/>
                    <a:pt x="22" y="37"/>
                  </a:cubicBezTo>
                  <a:cubicBezTo>
                    <a:pt x="22" y="35"/>
                    <a:pt x="21" y="34"/>
                    <a:pt x="20" y="32"/>
                  </a:cubicBezTo>
                  <a:cubicBezTo>
                    <a:pt x="20" y="32"/>
                    <a:pt x="20" y="31"/>
                    <a:pt x="19" y="32"/>
                  </a:cubicBezTo>
                  <a:cubicBezTo>
                    <a:pt x="16" y="33"/>
                    <a:pt x="13" y="34"/>
                    <a:pt x="10" y="34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14" y="32"/>
                    <a:pt x="17" y="31"/>
                    <a:pt x="18" y="30"/>
                  </a:cubicBezTo>
                  <a:cubicBezTo>
                    <a:pt x="19" y="30"/>
                    <a:pt x="19" y="30"/>
                    <a:pt x="19" y="29"/>
                  </a:cubicBezTo>
                  <a:cubicBezTo>
                    <a:pt x="18" y="28"/>
                    <a:pt x="18" y="28"/>
                    <a:pt x="17" y="27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9" y="27"/>
                    <a:pt x="20" y="28"/>
                    <a:pt x="20" y="28"/>
                  </a:cubicBezTo>
                  <a:cubicBezTo>
                    <a:pt x="20" y="29"/>
                    <a:pt x="21" y="29"/>
                    <a:pt x="21" y="29"/>
                  </a:cubicBezTo>
                  <a:cubicBezTo>
                    <a:pt x="23" y="27"/>
                    <a:pt x="25" y="26"/>
                    <a:pt x="27" y="24"/>
                  </a:cubicBezTo>
                  <a:cubicBezTo>
                    <a:pt x="28" y="23"/>
                    <a:pt x="28" y="23"/>
                    <a:pt x="28" y="23"/>
                  </a:cubicBezTo>
                  <a:cubicBezTo>
                    <a:pt x="25" y="20"/>
                    <a:pt x="25" y="20"/>
                    <a:pt x="25" y="20"/>
                  </a:cubicBezTo>
                  <a:cubicBezTo>
                    <a:pt x="26" y="19"/>
                    <a:pt x="26" y="19"/>
                    <a:pt x="26" y="19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29" y="22"/>
                    <a:pt x="29" y="22"/>
                    <a:pt x="29" y="22"/>
                  </a:cubicBezTo>
                  <a:cubicBezTo>
                    <a:pt x="29" y="22"/>
                    <a:pt x="30" y="22"/>
                    <a:pt x="30" y="21"/>
                  </a:cubicBezTo>
                  <a:cubicBezTo>
                    <a:pt x="32" y="19"/>
                    <a:pt x="33" y="17"/>
                    <a:pt x="35" y="15"/>
                  </a:cubicBezTo>
                  <a:cubicBezTo>
                    <a:pt x="35" y="15"/>
                    <a:pt x="35" y="14"/>
                    <a:pt x="34" y="14"/>
                  </a:cubicBezTo>
                  <a:cubicBezTo>
                    <a:pt x="34" y="14"/>
                    <a:pt x="33" y="13"/>
                    <a:pt x="32" y="12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4" y="12"/>
                    <a:pt x="35" y="12"/>
                    <a:pt x="35" y="13"/>
                  </a:cubicBezTo>
                  <a:cubicBezTo>
                    <a:pt x="36" y="13"/>
                    <a:pt x="36" y="13"/>
                    <a:pt x="36" y="12"/>
                  </a:cubicBezTo>
                  <a:cubicBezTo>
                    <a:pt x="37" y="10"/>
                    <a:pt x="38" y="8"/>
                    <a:pt x="38" y="6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0" y="7"/>
                    <a:pt x="39" y="10"/>
                    <a:pt x="38" y="13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40" y="15"/>
                    <a:pt x="41" y="16"/>
                    <a:pt x="43" y="16"/>
                  </a:cubicBezTo>
                  <a:cubicBezTo>
                    <a:pt x="43" y="16"/>
                    <a:pt x="43" y="16"/>
                    <a:pt x="44" y="15"/>
                  </a:cubicBezTo>
                  <a:cubicBezTo>
                    <a:pt x="44" y="11"/>
                    <a:pt x="43" y="7"/>
                    <a:pt x="41" y="4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42" y="2"/>
                    <a:pt x="42" y="2"/>
                    <a:pt x="42" y="2"/>
                  </a:cubicBezTo>
                  <a:cubicBezTo>
                    <a:pt x="47" y="12"/>
                    <a:pt x="46" y="24"/>
                    <a:pt x="38" y="32"/>
                  </a:cubicBezTo>
                  <a:cubicBezTo>
                    <a:pt x="30" y="40"/>
                    <a:pt x="18" y="41"/>
                    <a:pt x="8" y="36"/>
                  </a:cubicBezTo>
                  <a:close/>
                  <a:moveTo>
                    <a:pt x="43" y="18"/>
                  </a:moveTo>
                  <a:cubicBezTo>
                    <a:pt x="41" y="17"/>
                    <a:pt x="39" y="17"/>
                    <a:pt x="37" y="16"/>
                  </a:cubicBezTo>
                  <a:cubicBezTo>
                    <a:pt x="37" y="16"/>
                    <a:pt x="36" y="16"/>
                    <a:pt x="36" y="16"/>
                  </a:cubicBezTo>
                  <a:cubicBezTo>
                    <a:pt x="35" y="18"/>
                    <a:pt x="33" y="21"/>
                    <a:pt x="31" y="23"/>
                  </a:cubicBezTo>
                  <a:cubicBezTo>
                    <a:pt x="31" y="23"/>
                    <a:pt x="31" y="23"/>
                    <a:pt x="31" y="24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8" y="30"/>
                    <a:pt x="38" y="30"/>
                    <a:pt x="38" y="30"/>
                  </a:cubicBezTo>
                  <a:cubicBezTo>
                    <a:pt x="41" y="26"/>
                    <a:pt x="42" y="23"/>
                    <a:pt x="43" y="19"/>
                  </a:cubicBezTo>
                  <a:cubicBezTo>
                    <a:pt x="43" y="18"/>
                    <a:pt x="43" y="18"/>
                    <a:pt x="43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rgbClr val="000000"/>
                </a:solidFill>
                <a:latin typeface="Arial" charset="0"/>
                <a:ea typeface="宋体" pitchFamily="2" charset="-122"/>
              </a:endParaRPr>
            </a:p>
          </p:txBody>
        </p:sp>
      </p:grpSp>
      <p:sp>
        <p:nvSpPr>
          <p:cNvPr id="5145" name="PA_任意多边形 25"/>
          <p:cNvSpPr/>
          <p:nvPr>
            <p:custDataLst>
              <p:tags r:id="rId20"/>
            </p:custDataLst>
          </p:nvPr>
        </p:nvSpPr>
        <p:spPr bwMode="auto">
          <a:xfrm>
            <a:off x="3723217" y="3068110"/>
            <a:ext cx="279400" cy="334433"/>
          </a:xfrm>
          <a:custGeom>
            <a:avLst/>
            <a:gdLst>
              <a:gd name="T0" fmla="*/ 54 w 56"/>
              <a:gd name="T1" fmla="*/ 67 h 67"/>
              <a:gd name="T2" fmla="*/ 8 w 56"/>
              <a:gd name="T3" fmla="*/ 67 h 67"/>
              <a:gd name="T4" fmla="*/ 0 w 56"/>
              <a:gd name="T5" fmla="*/ 59 h 67"/>
              <a:gd name="T6" fmla="*/ 0 w 56"/>
              <a:gd name="T7" fmla="*/ 8 h 67"/>
              <a:gd name="T8" fmla="*/ 8 w 56"/>
              <a:gd name="T9" fmla="*/ 0 h 67"/>
              <a:gd name="T10" fmla="*/ 54 w 56"/>
              <a:gd name="T11" fmla="*/ 0 h 67"/>
              <a:gd name="T12" fmla="*/ 56 w 56"/>
              <a:gd name="T13" fmla="*/ 2 h 67"/>
              <a:gd name="T14" fmla="*/ 56 w 56"/>
              <a:gd name="T15" fmla="*/ 11 h 67"/>
              <a:gd name="T16" fmla="*/ 55 w 56"/>
              <a:gd name="T17" fmla="*/ 12 h 67"/>
              <a:gd name="T18" fmla="*/ 54 w 56"/>
              <a:gd name="T19" fmla="*/ 12 h 67"/>
              <a:gd name="T20" fmla="*/ 53 w 56"/>
              <a:gd name="T21" fmla="*/ 11 h 67"/>
              <a:gd name="T22" fmla="*/ 53 w 56"/>
              <a:gd name="T23" fmla="*/ 5 h 67"/>
              <a:gd name="T24" fmla="*/ 51 w 56"/>
              <a:gd name="T25" fmla="*/ 3 h 67"/>
              <a:gd name="T26" fmla="*/ 8 w 56"/>
              <a:gd name="T27" fmla="*/ 3 h 67"/>
              <a:gd name="T28" fmla="*/ 8 w 56"/>
              <a:gd name="T29" fmla="*/ 14 h 67"/>
              <a:gd name="T30" fmla="*/ 54 w 56"/>
              <a:gd name="T31" fmla="*/ 14 h 67"/>
              <a:gd name="T32" fmla="*/ 56 w 56"/>
              <a:gd name="T33" fmla="*/ 16 h 67"/>
              <a:gd name="T34" fmla="*/ 56 w 56"/>
              <a:gd name="T35" fmla="*/ 65 h 67"/>
              <a:gd name="T36" fmla="*/ 54 w 56"/>
              <a:gd name="T37" fmla="*/ 67 h 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56" h="67">
                <a:moveTo>
                  <a:pt x="54" y="67"/>
                </a:moveTo>
                <a:cubicBezTo>
                  <a:pt x="8" y="67"/>
                  <a:pt x="8" y="67"/>
                  <a:pt x="8" y="67"/>
                </a:cubicBezTo>
                <a:cubicBezTo>
                  <a:pt x="4" y="67"/>
                  <a:pt x="0" y="64"/>
                  <a:pt x="0" y="59"/>
                </a:cubicBezTo>
                <a:cubicBezTo>
                  <a:pt x="0" y="42"/>
                  <a:pt x="0" y="25"/>
                  <a:pt x="0" y="8"/>
                </a:cubicBezTo>
                <a:cubicBezTo>
                  <a:pt x="0" y="4"/>
                  <a:pt x="4" y="0"/>
                  <a:pt x="8" y="0"/>
                </a:cubicBezTo>
                <a:cubicBezTo>
                  <a:pt x="24" y="0"/>
                  <a:pt x="38" y="0"/>
                  <a:pt x="54" y="0"/>
                </a:cubicBezTo>
                <a:cubicBezTo>
                  <a:pt x="55" y="0"/>
                  <a:pt x="56" y="1"/>
                  <a:pt x="56" y="2"/>
                </a:cubicBezTo>
                <a:cubicBezTo>
                  <a:pt x="56" y="11"/>
                  <a:pt x="56" y="11"/>
                  <a:pt x="56" y="11"/>
                </a:cubicBezTo>
                <a:cubicBezTo>
                  <a:pt x="56" y="12"/>
                  <a:pt x="55" y="12"/>
                  <a:pt x="55" y="12"/>
                </a:cubicBezTo>
                <a:cubicBezTo>
                  <a:pt x="54" y="12"/>
                  <a:pt x="54" y="12"/>
                  <a:pt x="54" y="12"/>
                </a:cubicBezTo>
                <a:cubicBezTo>
                  <a:pt x="54" y="12"/>
                  <a:pt x="53" y="12"/>
                  <a:pt x="53" y="11"/>
                </a:cubicBezTo>
                <a:cubicBezTo>
                  <a:pt x="53" y="5"/>
                  <a:pt x="53" y="5"/>
                  <a:pt x="53" y="5"/>
                </a:cubicBezTo>
                <a:cubicBezTo>
                  <a:pt x="53" y="4"/>
                  <a:pt x="52" y="3"/>
                  <a:pt x="51" y="3"/>
                </a:cubicBezTo>
                <a:cubicBezTo>
                  <a:pt x="8" y="3"/>
                  <a:pt x="8" y="3"/>
                  <a:pt x="8" y="3"/>
                </a:cubicBezTo>
                <a:cubicBezTo>
                  <a:pt x="2" y="3"/>
                  <a:pt x="2" y="14"/>
                  <a:pt x="8" y="14"/>
                </a:cubicBezTo>
                <a:cubicBezTo>
                  <a:pt x="54" y="14"/>
                  <a:pt x="54" y="14"/>
                  <a:pt x="54" y="14"/>
                </a:cubicBezTo>
                <a:cubicBezTo>
                  <a:pt x="55" y="14"/>
                  <a:pt x="56" y="15"/>
                  <a:pt x="56" y="16"/>
                </a:cubicBezTo>
                <a:cubicBezTo>
                  <a:pt x="56" y="32"/>
                  <a:pt x="56" y="49"/>
                  <a:pt x="56" y="65"/>
                </a:cubicBezTo>
                <a:cubicBezTo>
                  <a:pt x="56" y="66"/>
                  <a:pt x="55" y="67"/>
                  <a:pt x="54" y="6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srgbClr val="000000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5146" name="PA_任意多边形 26"/>
          <p:cNvSpPr>
            <a:spLocks noEditPoints="1"/>
          </p:cNvSpPr>
          <p:nvPr>
            <p:custDataLst>
              <p:tags r:id="rId21"/>
            </p:custDataLst>
          </p:nvPr>
        </p:nvSpPr>
        <p:spPr bwMode="auto">
          <a:xfrm>
            <a:off x="4618567" y="3008843"/>
            <a:ext cx="349251" cy="419100"/>
          </a:xfrm>
          <a:custGeom>
            <a:avLst/>
            <a:gdLst>
              <a:gd name="T0" fmla="*/ 23 w 70"/>
              <a:gd name="T1" fmla="*/ 70 h 84"/>
              <a:gd name="T2" fmla="*/ 29 w 70"/>
              <a:gd name="T3" fmla="*/ 72 h 84"/>
              <a:gd name="T4" fmla="*/ 17 w 70"/>
              <a:gd name="T5" fmla="*/ 29 h 84"/>
              <a:gd name="T6" fmla="*/ 17 w 70"/>
              <a:gd name="T7" fmla="*/ 31 h 84"/>
              <a:gd name="T8" fmla="*/ 4 w 70"/>
              <a:gd name="T9" fmla="*/ 54 h 84"/>
              <a:gd name="T10" fmla="*/ 2 w 70"/>
              <a:gd name="T11" fmla="*/ 54 h 84"/>
              <a:gd name="T12" fmla="*/ 16 w 70"/>
              <a:gd name="T13" fmla="*/ 29 h 84"/>
              <a:gd name="T14" fmla="*/ 17 w 70"/>
              <a:gd name="T15" fmla="*/ 29 h 84"/>
              <a:gd name="T16" fmla="*/ 66 w 70"/>
              <a:gd name="T17" fmla="*/ 58 h 84"/>
              <a:gd name="T18" fmla="*/ 53 w 70"/>
              <a:gd name="T19" fmla="*/ 81 h 84"/>
              <a:gd name="T20" fmla="*/ 52 w 70"/>
              <a:gd name="T21" fmla="*/ 83 h 84"/>
              <a:gd name="T22" fmla="*/ 54 w 70"/>
              <a:gd name="T23" fmla="*/ 84 h 84"/>
              <a:gd name="T24" fmla="*/ 67 w 70"/>
              <a:gd name="T25" fmla="*/ 58 h 84"/>
              <a:gd name="T26" fmla="*/ 59 w 70"/>
              <a:gd name="T27" fmla="*/ 58 h 84"/>
              <a:gd name="T28" fmla="*/ 58 w 70"/>
              <a:gd name="T29" fmla="*/ 59 h 84"/>
              <a:gd name="T30" fmla="*/ 49 w 70"/>
              <a:gd name="T31" fmla="*/ 74 h 84"/>
              <a:gd name="T32" fmla="*/ 48 w 70"/>
              <a:gd name="T33" fmla="*/ 75 h 84"/>
              <a:gd name="T34" fmla="*/ 50 w 70"/>
              <a:gd name="T35" fmla="*/ 77 h 84"/>
              <a:gd name="T36" fmla="*/ 59 w 70"/>
              <a:gd name="T37" fmla="*/ 58 h 84"/>
              <a:gd name="T38" fmla="*/ 21 w 70"/>
              <a:gd name="T39" fmla="*/ 37 h 84"/>
              <a:gd name="T40" fmla="*/ 21 w 70"/>
              <a:gd name="T41" fmla="*/ 38 h 84"/>
              <a:gd name="T42" fmla="*/ 12 w 70"/>
              <a:gd name="T43" fmla="*/ 54 h 84"/>
              <a:gd name="T44" fmla="*/ 11 w 70"/>
              <a:gd name="T45" fmla="*/ 54 h 84"/>
              <a:gd name="T46" fmla="*/ 20 w 70"/>
              <a:gd name="T47" fmla="*/ 36 h 84"/>
              <a:gd name="T48" fmla="*/ 50 w 70"/>
              <a:gd name="T49" fmla="*/ 57 h 84"/>
              <a:gd name="T50" fmla="*/ 45 w 70"/>
              <a:gd name="T51" fmla="*/ 75 h 84"/>
              <a:gd name="T52" fmla="*/ 13 w 70"/>
              <a:gd name="T53" fmla="*/ 62 h 84"/>
              <a:gd name="T54" fmla="*/ 21 w 70"/>
              <a:gd name="T55" fmla="*/ 53 h 84"/>
              <a:gd name="T56" fmla="*/ 40 w 70"/>
              <a:gd name="T57" fmla="*/ 37 h 84"/>
              <a:gd name="T58" fmla="*/ 44 w 70"/>
              <a:gd name="T59" fmla="*/ 32 h 84"/>
              <a:gd name="T60" fmla="*/ 51 w 70"/>
              <a:gd name="T61" fmla="*/ 35 h 84"/>
              <a:gd name="T62" fmla="*/ 50 w 70"/>
              <a:gd name="T63" fmla="*/ 37 h 84"/>
              <a:gd name="T64" fmla="*/ 50 w 70"/>
              <a:gd name="T65" fmla="*/ 57 h 84"/>
              <a:gd name="T66" fmla="*/ 58 w 70"/>
              <a:gd name="T67" fmla="*/ 7 h 84"/>
              <a:gd name="T68" fmla="*/ 66 w 70"/>
              <a:gd name="T69" fmla="*/ 11 h 84"/>
              <a:gd name="T70" fmla="*/ 53 w 70"/>
              <a:gd name="T71" fmla="*/ 34 h 84"/>
              <a:gd name="T72" fmla="*/ 45 w 70"/>
              <a:gd name="T73" fmla="*/ 30 h 84"/>
              <a:gd name="T74" fmla="*/ 60 w 70"/>
              <a:gd name="T75" fmla="*/ 5 h 84"/>
              <a:gd name="T76" fmla="*/ 67 w 70"/>
              <a:gd name="T77" fmla="*/ 9 h 84"/>
              <a:gd name="T78" fmla="*/ 60 w 70"/>
              <a:gd name="T79" fmla="*/ 6 h 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70" h="84">
                <a:moveTo>
                  <a:pt x="29" y="74"/>
                </a:moveTo>
                <a:cubicBezTo>
                  <a:pt x="26" y="77"/>
                  <a:pt x="22" y="74"/>
                  <a:pt x="23" y="70"/>
                </a:cubicBezTo>
                <a:cubicBezTo>
                  <a:pt x="23" y="69"/>
                  <a:pt x="23" y="69"/>
                  <a:pt x="24" y="69"/>
                </a:cubicBezTo>
                <a:cubicBezTo>
                  <a:pt x="29" y="72"/>
                  <a:pt x="29" y="72"/>
                  <a:pt x="29" y="72"/>
                </a:cubicBezTo>
                <a:cubicBezTo>
                  <a:pt x="29" y="72"/>
                  <a:pt x="30" y="73"/>
                  <a:pt x="29" y="74"/>
                </a:cubicBezTo>
                <a:close/>
                <a:moveTo>
                  <a:pt x="17" y="29"/>
                </a:moveTo>
                <a:cubicBezTo>
                  <a:pt x="18" y="30"/>
                  <a:pt x="18" y="30"/>
                  <a:pt x="18" y="30"/>
                </a:cubicBezTo>
                <a:cubicBezTo>
                  <a:pt x="18" y="31"/>
                  <a:pt x="17" y="31"/>
                  <a:pt x="17" y="31"/>
                </a:cubicBezTo>
                <a:cubicBezTo>
                  <a:pt x="8" y="34"/>
                  <a:pt x="2" y="44"/>
                  <a:pt x="4" y="53"/>
                </a:cubicBezTo>
                <a:cubicBezTo>
                  <a:pt x="4" y="54"/>
                  <a:pt x="4" y="54"/>
                  <a:pt x="4" y="54"/>
                </a:cubicBezTo>
                <a:cubicBezTo>
                  <a:pt x="3" y="54"/>
                  <a:pt x="3" y="54"/>
                  <a:pt x="3" y="54"/>
                </a:cubicBezTo>
                <a:cubicBezTo>
                  <a:pt x="3" y="55"/>
                  <a:pt x="3" y="54"/>
                  <a:pt x="2" y="54"/>
                </a:cubicBezTo>
                <a:cubicBezTo>
                  <a:pt x="2" y="54"/>
                  <a:pt x="2" y="54"/>
                  <a:pt x="2" y="54"/>
                </a:cubicBezTo>
                <a:cubicBezTo>
                  <a:pt x="0" y="43"/>
                  <a:pt x="6" y="32"/>
                  <a:pt x="16" y="29"/>
                </a:cubicBezTo>
                <a:cubicBezTo>
                  <a:pt x="16" y="29"/>
                  <a:pt x="17" y="29"/>
                  <a:pt x="17" y="29"/>
                </a:cubicBezTo>
                <a:cubicBezTo>
                  <a:pt x="17" y="29"/>
                  <a:pt x="17" y="29"/>
                  <a:pt x="17" y="29"/>
                </a:cubicBezTo>
                <a:close/>
                <a:moveTo>
                  <a:pt x="67" y="58"/>
                </a:moveTo>
                <a:cubicBezTo>
                  <a:pt x="66" y="58"/>
                  <a:pt x="66" y="58"/>
                  <a:pt x="66" y="58"/>
                </a:cubicBezTo>
                <a:cubicBezTo>
                  <a:pt x="66" y="58"/>
                  <a:pt x="65" y="59"/>
                  <a:pt x="65" y="59"/>
                </a:cubicBezTo>
                <a:cubicBezTo>
                  <a:pt x="67" y="69"/>
                  <a:pt x="62" y="78"/>
                  <a:pt x="53" y="81"/>
                </a:cubicBezTo>
                <a:cubicBezTo>
                  <a:pt x="52" y="81"/>
                  <a:pt x="52" y="82"/>
                  <a:pt x="52" y="82"/>
                </a:cubicBezTo>
                <a:cubicBezTo>
                  <a:pt x="52" y="83"/>
                  <a:pt x="52" y="83"/>
                  <a:pt x="52" y="83"/>
                </a:cubicBezTo>
                <a:cubicBezTo>
                  <a:pt x="52" y="83"/>
                  <a:pt x="53" y="83"/>
                  <a:pt x="53" y="83"/>
                </a:cubicBezTo>
                <a:cubicBezTo>
                  <a:pt x="53" y="84"/>
                  <a:pt x="53" y="84"/>
                  <a:pt x="54" y="84"/>
                </a:cubicBezTo>
                <a:cubicBezTo>
                  <a:pt x="64" y="80"/>
                  <a:pt x="70" y="69"/>
                  <a:pt x="68" y="59"/>
                </a:cubicBezTo>
                <a:cubicBezTo>
                  <a:pt x="68" y="58"/>
                  <a:pt x="68" y="58"/>
                  <a:pt x="67" y="58"/>
                </a:cubicBezTo>
                <a:cubicBezTo>
                  <a:pt x="67" y="58"/>
                  <a:pt x="67" y="58"/>
                  <a:pt x="67" y="58"/>
                </a:cubicBezTo>
                <a:close/>
                <a:moveTo>
                  <a:pt x="59" y="58"/>
                </a:moveTo>
                <a:cubicBezTo>
                  <a:pt x="58" y="58"/>
                  <a:pt x="58" y="58"/>
                  <a:pt x="58" y="58"/>
                </a:cubicBezTo>
                <a:cubicBezTo>
                  <a:pt x="58" y="58"/>
                  <a:pt x="58" y="58"/>
                  <a:pt x="58" y="59"/>
                </a:cubicBezTo>
                <a:cubicBezTo>
                  <a:pt x="58" y="59"/>
                  <a:pt x="58" y="59"/>
                  <a:pt x="58" y="59"/>
                </a:cubicBezTo>
                <a:cubicBezTo>
                  <a:pt x="60" y="66"/>
                  <a:pt x="56" y="73"/>
                  <a:pt x="49" y="74"/>
                </a:cubicBezTo>
                <a:cubicBezTo>
                  <a:pt x="49" y="74"/>
                  <a:pt x="49" y="74"/>
                  <a:pt x="48" y="75"/>
                </a:cubicBezTo>
                <a:cubicBezTo>
                  <a:pt x="48" y="75"/>
                  <a:pt x="48" y="75"/>
                  <a:pt x="48" y="75"/>
                </a:cubicBezTo>
                <a:cubicBezTo>
                  <a:pt x="48" y="76"/>
                  <a:pt x="48" y="76"/>
                  <a:pt x="48" y="76"/>
                </a:cubicBezTo>
                <a:cubicBezTo>
                  <a:pt x="49" y="77"/>
                  <a:pt x="49" y="77"/>
                  <a:pt x="50" y="77"/>
                </a:cubicBezTo>
                <a:cubicBezTo>
                  <a:pt x="58" y="75"/>
                  <a:pt x="63" y="67"/>
                  <a:pt x="60" y="59"/>
                </a:cubicBezTo>
                <a:cubicBezTo>
                  <a:pt x="60" y="58"/>
                  <a:pt x="59" y="58"/>
                  <a:pt x="59" y="58"/>
                </a:cubicBezTo>
                <a:close/>
                <a:moveTo>
                  <a:pt x="21" y="36"/>
                </a:moveTo>
                <a:cubicBezTo>
                  <a:pt x="21" y="37"/>
                  <a:pt x="21" y="37"/>
                  <a:pt x="21" y="37"/>
                </a:cubicBezTo>
                <a:cubicBezTo>
                  <a:pt x="22" y="37"/>
                  <a:pt x="21" y="37"/>
                  <a:pt x="21" y="38"/>
                </a:cubicBezTo>
                <a:cubicBezTo>
                  <a:pt x="21" y="38"/>
                  <a:pt x="21" y="38"/>
                  <a:pt x="21" y="38"/>
                </a:cubicBezTo>
                <a:cubicBezTo>
                  <a:pt x="14" y="39"/>
                  <a:pt x="10" y="46"/>
                  <a:pt x="12" y="53"/>
                </a:cubicBezTo>
                <a:cubicBezTo>
                  <a:pt x="12" y="53"/>
                  <a:pt x="12" y="53"/>
                  <a:pt x="12" y="54"/>
                </a:cubicBezTo>
                <a:cubicBezTo>
                  <a:pt x="12" y="54"/>
                  <a:pt x="12" y="54"/>
                  <a:pt x="11" y="54"/>
                </a:cubicBezTo>
                <a:cubicBezTo>
                  <a:pt x="11" y="54"/>
                  <a:pt x="11" y="54"/>
                  <a:pt x="11" y="54"/>
                </a:cubicBezTo>
                <a:cubicBezTo>
                  <a:pt x="10" y="54"/>
                  <a:pt x="10" y="54"/>
                  <a:pt x="10" y="54"/>
                </a:cubicBezTo>
                <a:cubicBezTo>
                  <a:pt x="7" y="46"/>
                  <a:pt x="12" y="37"/>
                  <a:pt x="20" y="36"/>
                </a:cubicBezTo>
                <a:cubicBezTo>
                  <a:pt x="21" y="35"/>
                  <a:pt x="21" y="36"/>
                  <a:pt x="21" y="36"/>
                </a:cubicBezTo>
                <a:close/>
                <a:moveTo>
                  <a:pt x="50" y="57"/>
                </a:moveTo>
                <a:cubicBezTo>
                  <a:pt x="47" y="61"/>
                  <a:pt x="46" y="64"/>
                  <a:pt x="45" y="67"/>
                </a:cubicBezTo>
                <a:cubicBezTo>
                  <a:pt x="44" y="69"/>
                  <a:pt x="44" y="72"/>
                  <a:pt x="45" y="75"/>
                </a:cubicBezTo>
                <a:cubicBezTo>
                  <a:pt x="45" y="78"/>
                  <a:pt x="43" y="79"/>
                  <a:pt x="41" y="78"/>
                </a:cubicBezTo>
                <a:cubicBezTo>
                  <a:pt x="32" y="73"/>
                  <a:pt x="22" y="67"/>
                  <a:pt x="13" y="62"/>
                </a:cubicBezTo>
                <a:cubicBezTo>
                  <a:pt x="11" y="60"/>
                  <a:pt x="11" y="58"/>
                  <a:pt x="13" y="57"/>
                </a:cubicBezTo>
                <a:cubicBezTo>
                  <a:pt x="17" y="56"/>
                  <a:pt x="19" y="54"/>
                  <a:pt x="21" y="53"/>
                </a:cubicBezTo>
                <a:cubicBezTo>
                  <a:pt x="23" y="51"/>
                  <a:pt x="24" y="48"/>
                  <a:pt x="27" y="43"/>
                </a:cubicBezTo>
                <a:cubicBezTo>
                  <a:pt x="30" y="38"/>
                  <a:pt x="35" y="36"/>
                  <a:pt x="40" y="37"/>
                </a:cubicBezTo>
                <a:cubicBezTo>
                  <a:pt x="42" y="38"/>
                  <a:pt x="43" y="37"/>
                  <a:pt x="44" y="33"/>
                </a:cubicBezTo>
                <a:cubicBezTo>
                  <a:pt x="44" y="33"/>
                  <a:pt x="44" y="33"/>
                  <a:pt x="44" y="32"/>
                </a:cubicBezTo>
                <a:cubicBezTo>
                  <a:pt x="44" y="32"/>
                  <a:pt x="45" y="31"/>
                  <a:pt x="45" y="32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6"/>
                  <a:pt x="51" y="36"/>
                </a:cubicBezTo>
                <a:cubicBezTo>
                  <a:pt x="51" y="36"/>
                  <a:pt x="50" y="37"/>
                  <a:pt x="50" y="37"/>
                </a:cubicBezTo>
                <a:cubicBezTo>
                  <a:pt x="47" y="40"/>
                  <a:pt x="47" y="40"/>
                  <a:pt x="49" y="42"/>
                </a:cubicBezTo>
                <a:cubicBezTo>
                  <a:pt x="52" y="46"/>
                  <a:pt x="53" y="51"/>
                  <a:pt x="50" y="57"/>
                </a:cubicBezTo>
                <a:close/>
                <a:moveTo>
                  <a:pt x="45" y="29"/>
                </a:moveTo>
                <a:cubicBezTo>
                  <a:pt x="48" y="22"/>
                  <a:pt x="53" y="13"/>
                  <a:pt x="58" y="7"/>
                </a:cubicBezTo>
                <a:cubicBezTo>
                  <a:pt x="58" y="7"/>
                  <a:pt x="59" y="6"/>
                  <a:pt x="59" y="7"/>
                </a:cubicBezTo>
                <a:cubicBezTo>
                  <a:pt x="66" y="11"/>
                  <a:pt x="66" y="11"/>
                  <a:pt x="66" y="11"/>
                </a:cubicBezTo>
                <a:cubicBezTo>
                  <a:pt x="66" y="11"/>
                  <a:pt x="66" y="11"/>
                  <a:pt x="66" y="12"/>
                </a:cubicBezTo>
                <a:cubicBezTo>
                  <a:pt x="63" y="19"/>
                  <a:pt x="58" y="28"/>
                  <a:pt x="53" y="34"/>
                </a:cubicBezTo>
                <a:cubicBezTo>
                  <a:pt x="53" y="34"/>
                  <a:pt x="52" y="34"/>
                  <a:pt x="52" y="34"/>
                </a:cubicBezTo>
                <a:cubicBezTo>
                  <a:pt x="45" y="30"/>
                  <a:pt x="45" y="30"/>
                  <a:pt x="45" y="30"/>
                </a:cubicBezTo>
                <a:cubicBezTo>
                  <a:pt x="45" y="30"/>
                  <a:pt x="45" y="30"/>
                  <a:pt x="45" y="29"/>
                </a:cubicBezTo>
                <a:close/>
                <a:moveTo>
                  <a:pt x="60" y="5"/>
                </a:moveTo>
                <a:cubicBezTo>
                  <a:pt x="63" y="2"/>
                  <a:pt x="65" y="0"/>
                  <a:pt x="67" y="1"/>
                </a:cubicBezTo>
                <a:cubicBezTo>
                  <a:pt x="68" y="2"/>
                  <a:pt x="68" y="5"/>
                  <a:pt x="67" y="9"/>
                </a:cubicBezTo>
                <a:cubicBezTo>
                  <a:pt x="67" y="9"/>
                  <a:pt x="66" y="10"/>
                  <a:pt x="66" y="9"/>
                </a:cubicBezTo>
                <a:cubicBezTo>
                  <a:pt x="60" y="6"/>
                  <a:pt x="60" y="6"/>
                  <a:pt x="60" y="6"/>
                </a:cubicBezTo>
                <a:cubicBezTo>
                  <a:pt x="60" y="6"/>
                  <a:pt x="59" y="5"/>
                  <a:pt x="60" y="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srgbClr val="000000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5147" name="PA_任意多边形 27"/>
          <p:cNvSpPr>
            <a:spLocks noEditPoints="1"/>
          </p:cNvSpPr>
          <p:nvPr>
            <p:custDataLst>
              <p:tags r:id="rId22"/>
            </p:custDataLst>
          </p:nvPr>
        </p:nvSpPr>
        <p:spPr bwMode="auto">
          <a:xfrm>
            <a:off x="9402234" y="2928410"/>
            <a:ext cx="436033" cy="615949"/>
          </a:xfrm>
          <a:custGeom>
            <a:avLst/>
            <a:gdLst>
              <a:gd name="T0" fmla="*/ 11 w 87"/>
              <a:gd name="T1" fmla="*/ 109 h 123"/>
              <a:gd name="T2" fmla="*/ 5 w 87"/>
              <a:gd name="T3" fmla="*/ 82 h 123"/>
              <a:gd name="T4" fmla="*/ 0 w 87"/>
              <a:gd name="T5" fmla="*/ 70 h 123"/>
              <a:gd name="T6" fmla="*/ 8 w 87"/>
              <a:gd name="T7" fmla="*/ 57 h 123"/>
              <a:gd name="T8" fmla="*/ 34 w 87"/>
              <a:gd name="T9" fmla="*/ 25 h 123"/>
              <a:gd name="T10" fmla="*/ 28 w 87"/>
              <a:gd name="T11" fmla="*/ 14 h 123"/>
              <a:gd name="T12" fmla="*/ 25 w 87"/>
              <a:gd name="T13" fmla="*/ 13 h 123"/>
              <a:gd name="T14" fmla="*/ 24 w 87"/>
              <a:gd name="T15" fmla="*/ 8 h 123"/>
              <a:gd name="T16" fmla="*/ 42 w 87"/>
              <a:gd name="T17" fmla="*/ 1 h 123"/>
              <a:gd name="T18" fmla="*/ 46 w 87"/>
              <a:gd name="T19" fmla="*/ 1 h 123"/>
              <a:gd name="T20" fmla="*/ 46 w 87"/>
              <a:gd name="T21" fmla="*/ 6 h 123"/>
              <a:gd name="T22" fmla="*/ 44 w 87"/>
              <a:gd name="T23" fmla="*/ 8 h 123"/>
              <a:gd name="T24" fmla="*/ 66 w 87"/>
              <a:gd name="T25" fmla="*/ 67 h 123"/>
              <a:gd name="T26" fmla="*/ 65 w 87"/>
              <a:gd name="T27" fmla="*/ 68 h 123"/>
              <a:gd name="T28" fmla="*/ 64 w 87"/>
              <a:gd name="T29" fmla="*/ 74 h 123"/>
              <a:gd name="T30" fmla="*/ 56 w 87"/>
              <a:gd name="T31" fmla="*/ 74 h 123"/>
              <a:gd name="T32" fmla="*/ 54 w 87"/>
              <a:gd name="T33" fmla="*/ 72 h 123"/>
              <a:gd name="T34" fmla="*/ 52 w 87"/>
              <a:gd name="T35" fmla="*/ 71 h 123"/>
              <a:gd name="T36" fmla="*/ 38 w 87"/>
              <a:gd name="T37" fmla="*/ 43 h 123"/>
              <a:gd name="T38" fmla="*/ 24 w 87"/>
              <a:gd name="T39" fmla="*/ 65 h 123"/>
              <a:gd name="T40" fmla="*/ 22 w 87"/>
              <a:gd name="T41" fmla="*/ 78 h 123"/>
              <a:gd name="T42" fmla="*/ 37 w 87"/>
              <a:gd name="T43" fmla="*/ 108 h 123"/>
              <a:gd name="T44" fmla="*/ 81 w 87"/>
              <a:gd name="T45" fmla="*/ 109 h 123"/>
              <a:gd name="T46" fmla="*/ 86 w 87"/>
              <a:gd name="T47" fmla="*/ 118 h 123"/>
              <a:gd name="T48" fmla="*/ 10 w 87"/>
              <a:gd name="T49" fmla="*/ 123 h 123"/>
              <a:gd name="T50" fmla="*/ 5 w 87"/>
              <a:gd name="T51" fmla="*/ 114 h 123"/>
              <a:gd name="T52" fmla="*/ 13 w 87"/>
              <a:gd name="T53" fmla="*/ 65 h 123"/>
              <a:gd name="T54" fmla="*/ 13 w 87"/>
              <a:gd name="T55" fmla="*/ 76 h 123"/>
              <a:gd name="T56" fmla="*/ 13 w 87"/>
              <a:gd name="T57" fmla="*/ 65 h 123"/>
              <a:gd name="T58" fmla="*/ 82 w 87"/>
              <a:gd name="T59" fmla="*/ 72 h 123"/>
              <a:gd name="T60" fmla="*/ 87 w 87"/>
              <a:gd name="T61" fmla="*/ 76 h 123"/>
              <a:gd name="T62" fmla="*/ 49 w 87"/>
              <a:gd name="T63" fmla="*/ 94 h 123"/>
              <a:gd name="T64" fmla="*/ 44 w 87"/>
              <a:gd name="T65" fmla="*/ 90 h 1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87" h="123">
                <a:moveTo>
                  <a:pt x="10" y="109"/>
                </a:moveTo>
                <a:cubicBezTo>
                  <a:pt x="11" y="109"/>
                  <a:pt x="11" y="109"/>
                  <a:pt x="11" y="109"/>
                </a:cubicBezTo>
                <a:cubicBezTo>
                  <a:pt x="13" y="109"/>
                  <a:pt x="14" y="106"/>
                  <a:pt x="13" y="105"/>
                </a:cubicBezTo>
                <a:cubicBezTo>
                  <a:pt x="8" y="98"/>
                  <a:pt x="6" y="90"/>
                  <a:pt x="5" y="82"/>
                </a:cubicBezTo>
                <a:cubicBezTo>
                  <a:pt x="5" y="80"/>
                  <a:pt x="4" y="79"/>
                  <a:pt x="4" y="79"/>
                </a:cubicBezTo>
                <a:cubicBezTo>
                  <a:pt x="2" y="76"/>
                  <a:pt x="0" y="73"/>
                  <a:pt x="0" y="70"/>
                </a:cubicBezTo>
                <a:cubicBezTo>
                  <a:pt x="0" y="66"/>
                  <a:pt x="2" y="62"/>
                  <a:pt x="6" y="60"/>
                </a:cubicBezTo>
                <a:cubicBezTo>
                  <a:pt x="7" y="59"/>
                  <a:pt x="8" y="58"/>
                  <a:pt x="8" y="57"/>
                </a:cubicBezTo>
                <a:cubicBezTo>
                  <a:pt x="12" y="45"/>
                  <a:pt x="21" y="35"/>
                  <a:pt x="33" y="29"/>
                </a:cubicBezTo>
                <a:cubicBezTo>
                  <a:pt x="34" y="28"/>
                  <a:pt x="34" y="27"/>
                  <a:pt x="34" y="25"/>
                </a:cubicBezTo>
                <a:cubicBezTo>
                  <a:pt x="29" y="14"/>
                  <a:pt x="29" y="14"/>
                  <a:pt x="29" y="14"/>
                </a:cubicBezTo>
                <a:cubicBezTo>
                  <a:pt x="29" y="14"/>
                  <a:pt x="28" y="13"/>
                  <a:pt x="28" y="14"/>
                </a:cubicBezTo>
                <a:cubicBezTo>
                  <a:pt x="26" y="14"/>
                  <a:pt x="26" y="14"/>
                  <a:pt x="26" y="14"/>
                </a:cubicBezTo>
                <a:cubicBezTo>
                  <a:pt x="26" y="14"/>
                  <a:pt x="25" y="14"/>
                  <a:pt x="25" y="13"/>
                </a:cubicBezTo>
                <a:cubicBezTo>
                  <a:pt x="23" y="10"/>
                  <a:pt x="23" y="10"/>
                  <a:pt x="23" y="10"/>
                </a:cubicBezTo>
                <a:cubicBezTo>
                  <a:pt x="23" y="9"/>
                  <a:pt x="24" y="9"/>
                  <a:pt x="24" y="8"/>
                </a:cubicBezTo>
                <a:cubicBezTo>
                  <a:pt x="27" y="7"/>
                  <a:pt x="27" y="7"/>
                  <a:pt x="27" y="7"/>
                </a:cubicBezTo>
                <a:cubicBezTo>
                  <a:pt x="42" y="1"/>
                  <a:pt x="42" y="1"/>
                  <a:pt x="42" y="1"/>
                </a:cubicBezTo>
                <a:cubicBezTo>
                  <a:pt x="44" y="0"/>
                  <a:pt x="44" y="0"/>
                  <a:pt x="44" y="0"/>
                </a:cubicBezTo>
                <a:cubicBezTo>
                  <a:pt x="45" y="0"/>
                  <a:pt x="46" y="1"/>
                  <a:pt x="46" y="1"/>
                </a:cubicBezTo>
                <a:cubicBezTo>
                  <a:pt x="47" y="5"/>
                  <a:pt x="47" y="5"/>
                  <a:pt x="47" y="5"/>
                </a:cubicBezTo>
                <a:cubicBezTo>
                  <a:pt x="47" y="5"/>
                  <a:pt x="47" y="6"/>
                  <a:pt x="46" y="6"/>
                </a:cubicBezTo>
                <a:cubicBezTo>
                  <a:pt x="45" y="7"/>
                  <a:pt x="45" y="7"/>
                  <a:pt x="45" y="7"/>
                </a:cubicBezTo>
                <a:cubicBezTo>
                  <a:pt x="44" y="7"/>
                  <a:pt x="44" y="8"/>
                  <a:pt x="44" y="8"/>
                </a:cubicBezTo>
                <a:cubicBezTo>
                  <a:pt x="67" y="65"/>
                  <a:pt x="67" y="65"/>
                  <a:pt x="67" y="65"/>
                </a:cubicBezTo>
                <a:cubicBezTo>
                  <a:pt x="67" y="66"/>
                  <a:pt x="67" y="66"/>
                  <a:pt x="66" y="67"/>
                </a:cubicBezTo>
                <a:cubicBezTo>
                  <a:pt x="66" y="67"/>
                  <a:pt x="66" y="67"/>
                  <a:pt x="66" y="67"/>
                </a:cubicBezTo>
                <a:cubicBezTo>
                  <a:pt x="65" y="67"/>
                  <a:pt x="65" y="68"/>
                  <a:pt x="65" y="68"/>
                </a:cubicBezTo>
                <a:cubicBezTo>
                  <a:pt x="66" y="70"/>
                  <a:pt x="66" y="70"/>
                  <a:pt x="66" y="70"/>
                </a:cubicBezTo>
                <a:cubicBezTo>
                  <a:pt x="67" y="72"/>
                  <a:pt x="66" y="73"/>
                  <a:pt x="64" y="74"/>
                </a:cubicBezTo>
                <a:cubicBezTo>
                  <a:pt x="60" y="76"/>
                  <a:pt x="60" y="76"/>
                  <a:pt x="60" y="76"/>
                </a:cubicBezTo>
                <a:cubicBezTo>
                  <a:pt x="58" y="76"/>
                  <a:pt x="57" y="75"/>
                  <a:pt x="56" y="74"/>
                </a:cubicBezTo>
                <a:cubicBezTo>
                  <a:pt x="55" y="72"/>
                  <a:pt x="55" y="72"/>
                  <a:pt x="55" y="72"/>
                </a:cubicBezTo>
                <a:cubicBezTo>
                  <a:pt x="55" y="72"/>
                  <a:pt x="54" y="71"/>
                  <a:pt x="54" y="72"/>
                </a:cubicBezTo>
                <a:cubicBezTo>
                  <a:pt x="53" y="72"/>
                  <a:pt x="53" y="72"/>
                  <a:pt x="53" y="72"/>
                </a:cubicBezTo>
                <a:cubicBezTo>
                  <a:pt x="53" y="72"/>
                  <a:pt x="52" y="72"/>
                  <a:pt x="52" y="71"/>
                </a:cubicBezTo>
                <a:cubicBezTo>
                  <a:pt x="41" y="45"/>
                  <a:pt x="41" y="45"/>
                  <a:pt x="41" y="45"/>
                </a:cubicBezTo>
                <a:cubicBezTo>
                  <a:pt x="41" y="43"/>
                  <a:pt x="39" y="43"/>
                  <a:pt x="38" y="43"/>
                </a:cubicBezTo>
                <a:cubicBezTo>
                  <a:pt x="31" y="48"/>
                  <a:pt x="26" y="54"/>
                  <a:pt x="23" y="60"/>
                </a:cubicBezTo>
                <a:cubicBezTo>
                  <a:pt x="23" y="62"/>
                  <a:pt x="23" y="63"/>
                  <a:pt x="24" y="65"/>
                </a:cubicBezTo>
                <a:cubicBezTo>
                  <a:pt x="24" y="66"/>
                  <a:pt x="25" y="68"/>
                  <a:pt x="25" y="70"/>
                </a:cubicBezTo>
                <a:cubicBezTo>
                  <a:pt x="25" y="73"/>
                  <a:pt x="24" y="76"/>
                  <a:pt x="22" y="78"/>
                </a:cubicBezTo>
                <a:cubicBezTo>
                  <a:pt x="21" y="79"/>
                  <a:pt x="21" y="81"/>
                  <a:pt x="21" y="82"/>
                </a:cubicBezTo>
                <a:cubicBezTo>
                  <a:pt x="22" y="92"/>
                  <a:pt x="28" y="102"/>
                  <a:pt x="37" y="108"/>
                </a:cubicBezTo>
                <a:cubicBezTo>
                  <a:pt x="38" y="108"/>
                  <a:pt x="39" y="109"/>
                  <a:pt x="40" y="109"/>
                </a:cubicBezTo>
                <a:cubicBezTo>
                  <a:pt x="81" y="109"/>
                  <a:pt x="81" y="109"/>
                  <a:pt x="81" y="109"/>
                </a:cubicBezTo>
                <a:cubicBezTo>
                  <a:pt x="83" y="109"/>
                  <a:pt x="86" y="111"/>
                  <a:pt x="86" y="114"/>
                </a:cubicBezTo>
                <a:cubicBezTo>
                  <a:pt x="86" y="118"/>
                  <a:pt x="86" y="118"/>
                  <a:pt x="86" y="118"/>
                </a:cubicBezTo>
                <a:cubicBezTo>
                  <a:pt x="86" y="121"/>
                  <a:pt x="83" y="123"/>
                  <a:pt x="81" y="123"/>
                </a:cubicBezTo>
                <a:cubicBezTo>
                  <a:pt x="10" y="123"/>
                  <a:pt x="10" y="123"/>
                  <a:pt x="10" y="123"/>
                </a:cubicBezTo>
                <a:cubicBezTo>
                  <a:pt x="7" y="123"/>
                  <a:pt x="5" y="121"/>
                  <a:pt x="5" y="118"/>
                </a:cubicBezTo>
                <a:cubicBezTo>
                  <a:pt x="5" y="114"/>
                  <a:pt x="5" y="114"/>
                  <a:pt x="5" y="114"/>
                </a:cubicBezTo>
                <a:cubicBezTo>
                  <a:pt x="5" y="111"/>
                  <a:pt x="7" y="109"/>
                  <a:pt x="10" y="109"/>
                </a:cubicBezTo>
                <a:close/>
                <a:moveTo>
                  <a:pt x="13" y="65"/>
                </a:moveTo>
                <a:cubicBezTo>
                  <a:pt x="16" y="65"/>
                  <a:pt x="18" y="67"/>
                  <a:pt x="18" y="70"/>
                </a:cubicBezTo>
                <a:cubicBezTo>
                  <a:pt x="18" y="73"/>
                  <a:pt x="16" y="76"/>
                  <a:pt x="13" y="76"/>
                </a:cubicBezTo>
                <a:cubicBezTo>
                  <a:pt x="9" y="76"/>
                  <a:pt x="7" y="73"/>
                  <a:pt x="7" y="70"/>
                </a:cubicBezTo>
                <a:cubicBezTo>
                  <a:pt x="7" y="67"/>
                  <a:pt x="9" y="65"/>
                  <a:pt x="13" y="65"/>
                </a:cubicBezTo>
                <a:close/>
                <a:moveTo>
                  <a:pt x="46" y="86"/>
                </a:moveTo>
                <a:cubicBezTo>
                  <a:pt x="82" y="72"/>
                  <a:pt x="82" y="72"/>
                  <a:pt x="82" y="72"/>
                </a:cubicBezTo>
                <a:cubicBezTo>
                  <a:pt x="83" y="71"/>
                  <a:pt x="85" y="72"/>
                  <a:pt x="86" y="73"/>
                </a:cubicBezTo>
                <a:cubicBezTo>
                  <a:pt x="87" y="76"/>
                  <a:pt x="87" y="76"/>
                  <a:pt x="87" y="76"/>
                </a:cubicBezTo>
                <a:cubicBezTo>
                  <a:pt x="87" y="78"/>
                  <a:pt x="87" y="80"/>
                  <a:pt x="85" y="80"/>
                </a:cubicBezTo>
                <a:cubicBezTo>
                  <a:pt x="49" y="94"/>
                  <a:pt x="49" y="94"/>
                  <a:pt x="49" y="94"/>
                </a:cubicBezTo>
                <a:cubicBezTo>
                  <a:pt x="48" y="95"/>
                  <a:pt x="46" y="94"/>
                  <a:pt x="45" y="93"/>
                </a:cubicBezTo>
                <a:cubicBezTo>
                  <a:pt x="44" y="90"/>
                  <a:pt x="44" y="90"/>
                  <a:pt x="44" y="90"/>
                </a:cubicBezTo>
                <a:cubicBezTo>
                  <a:pt x="44" y="88"/>
                  <a:pt x="44" y="87"/>
                  <a:pt x="46" y="8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srgbClr val="000000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5148" name="PA_任意多边形 28"/>
          <p:cNvSpPr>
            <a:spLocks noEditPoints="1"/>
          </p:cNvSpPr>
          <p:nvPr>
            <p:custDataLst>
              <p:tags r:id="rId23"/>
            </p:custDataLst>
          </p:nvPr>
        </p:nvSpPr>
        <p:spPr bwMode="auto">
          <a:xfrm>
            <a:off x="8098367" y="3008843"/>
            <a:ext cx="419100" cy="429683"/>
          </a:xfrm>
          <a:custGeom>
            <a:avLst/>
            <a:gdLst>
              <a:gd name="T0" fmla="*/ 58 w 84"/>
              <a:gd name="T1" fmla="*/ 29 h 86"/>
              <a:gd name="T2" fmla="*/ 35 w 84"/>
              <a:gd name="T3" fmla="*/ 15 h 86"/>
              <a:gd name="T4" fmla="*/ 20 w 84"/>
              <a:gd name="T5" fmla="*/ 35 h 86"/>
              <a:gd name="T6" fmla="*/ 33 w 84"/>
              <a:gd name="T7" fmla="*/ 16 h 86"/>
              <a:gd name="T8" fmla="*/ 34 w 84"/>
              <a:gd name="T9" fmla="*/ 17 h 86"/>
              <a:gd name="T10" fmla="*/ 22 w 84"/>
              <a:gd name="T11" fmla="*/ 42 h 86"/>
              <a:gd name="T12" fmla="*/ 35 w 84"/>
              <a:gd name="T13" fmla="*/ 57 h 86"/>
              <a:gd name="T14" fmla="*/ 23 w 84"/>
              <a:gd name="T15" fmla="*/ 56 h 86"/>
              <a:gd name="T16" fmla="*/ 19 w 84"/>
              <a:gd name="T17" fmla="*/ 54 h 86"/>
              <a:gd name="T18" fmla="*/ 44 w 84"/>
              <a:gd name="T19" fmla="*/ 65 h 86"/>
              <a:gd name="T20" fmla="*/ 22 w 84"/>
              <a:gd name="T21" fmla="*/ 64 h 86"/>
              <a:gd name="T22" fmla="*/ 22 w 84"/>
              <a:gd name="T23" fmla="*/ 58 h 86"/>
              <a:gd name="T24" fmla="*/ 67 w 84"/>
              <a:gd name="T25" fmla="*/ 42 h 86"/>
              <a:gd name="T26" fmla="*/ 65 w 84"/>
              <a:gd name="T27" fmla="*/ 47 h 86"/>
              <a:gd name="T28" fmla="*/ 54 w 84"/>
              <a:gd name="T29" fmla="*/ 51 h 86"/>
              <a:gd name="T30" fmla="*/ 40 w 84"/>
              <a:gd name="T31" fmla="*/ 12 h 86"/>
              <a:gd name="T32" fmla="*/ 57 w 84"/>
              <a:gd name="T33" fmla="*/ 25 h 86"/>
              <a:gd name="T34" fmla="*/ 52 w 84"/>
              <a:gd name="T35" fmla="*/ 41 h 86"/>
              <a:gd name="T36" fmla="*/ 52 w 84"/>
              <a:gd name="T37" fmla="*/ 41 h 86"/>
              <a:gd name="T38" fmla="*/ 34 w 84"/>
              <a:gd name="T39" fmla="*/ 45 h 86"/>
              <a:gd name="T40" fmla="*/ 58 w 84"/>
              <a:gd name="T41" fmla="*/ 62 h 86"/>
              <a:gd name="T42" fmla="*/ 9 w 84"/>
              <a:gd name="T43" fmla="*/ 35 h 86"/>
              <a:gd name="T44" fmla="*/ 33 w 84"/>
              <a:gd name="T45" fmla="*/ 11 h 86"/>
              <a:gd name="T46" fmla="*/ 66 w 84"/>
              <a:gd name="T47" fmla="*/ 19 h 86"/>
              <a:gd name="T48" fmla="*/ 76 w 84"/>
              <a:gd name="T49" fmla="*/ 48 h 86"/>
              <a:gd name="T50" fmla="*/ 75 w 84"/>
              <a:gd name="T51" fmla="*/ 48 h 86"/>
              <a:gd name="T52" fmla="*/ 73 w 84"/>
              <a:gd name="T53" fmla="*/ 40 h 86"/>
              <a:gd name="T54" fmla="*/ 68 w 84"/>
              <a:gd name="T55" fmla="*/ 26 h 86"/>
              <a:gd name="T56" fmla="*/ 68 w 84"/>
              <a:gd name="T57" fmla="*/ 38 h 86"/>
              <a:gd name="T58" fmla="*/ 52 w 84"/>
              <a:gd name="T59" fmla="*/ 73 h 86"/>
              <a:gd name="T60" fmla="*/ 58 w 84"/>
              <a:gd name="T61" fmla="*/ 67 h 86"/>
              <a:gd name="T62" fmla="*/ 70 w 84"/>
              <a:gd name="T63" fmla="*/ 55 h 86"/>
              <a:gd name="T64" fmla="*/ 58 w 84"/>
              <a:gd name="T65" fmla="*/ 62 h 86"/>
              <a:gd name="T66" fmla="*/ 16 w 84"/>
              <a:gd name="T67" fmla="*/ 50 h 86"/>
              <a:gd name="T68" fmla="*/ 12 w 84"/>
              <a:gd name="T69" fmla="*/ 39 h 86"/>
              <a:gd name="T70" fmla="*/ 15 w 84"/>
              <a:gd name="T71" fmla="*/ 55 h 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84" h="86">
                <a:moveTo>
                  <a:pt x="58" y="28"/>
                </a:moveTo>
                <a:cubicBezTo>
                  <a:pt x="58" y="28"/>
                  <a:pt x="58" y="29"/>
                  <a:pt x="58" y="29"/>
                </a:cubicBezTo>
                <a:cubicBezTo>
                  <a:pt x="58" y="30"/>
                  <a:pt x="58" y="30"/>
                  <a:pt x="57" y="30"/>
                </a:cubicBezTo>
                <a:cubicBezTo>
                  <a:pt x="51" y="23"/>
                  <a:pt x="43" y="18"/>
                  <a:pt x="35" y="15"/>
                </a:cubicBezTo>
                <a:cubicBezTo>
                  <a:pt x="21" y="11"/>
                  <a:pt x="12" y="20"/>
                  <a:pt x="19" y="35"/>
                </a:cubicBezTo>
                <a:cubicBezTo>
                  <a:pt x="19" y="36"/>
                  <a:pt x="20" y="36"/>
                  <a:pt x="20" y="35"/>
                </a:cubicBezTo>
                <a:cubicBezTo>
                  <a:pt x="22" y="29"/>
                  <a:pt x="25" y="23"/>
                  <a:pt x="29" y="17"/>
                </a:cubicBezTo>
                <a:cubicBezTo>
                  <a:pt x="30" y="16"/>
                  <a:pt x="32" y="16"/>
                  <a:pt x="33" y="16"/>
                </a:cubicBezTo>
                <a:cubicBezTo>
                  <a:pt x="33" y="16"/>
                  <a:pt x="33" y="16"/>
                  <a:pt x="33" y="16"/>
                </a:cubicBezTo>
                <a:cubicBezTo>
                  <a:pt x="34" y="16"/>
                  <a:pt x="34" y="17"/>
                  <a:pt x="34" y="17"/>
                </a:cubicBezTo>
                <a:cubicBezTo>
                  <a:pt x="28" y="23"/>
                  <a:pt x="24" y="32"/>
                  <a:pt x="22" y="39"/>
                </a:cubicBezTo>
                <a:cubicBezTo>
                  <a:pt x="22" y="40"/>
                  <a:pt x="22" y="41"/>
                  <a:pt x="22" y="42"/>
                </a:cubicBezTo>
                <a:cubicBezTo>
                  <a:pt x="26" y="47"/>
                  <a:pt x="30" y="52"/>
                  <a:pt x="35" y="56"/>
                </a:cubicBezTo>
                <a:cubicBezTo>
                  <a:pt x="35" y="56"/>
                  <a:pt x="35" y="57"/>
                  <a:pt x="35" y="57"/>
                </a:cubicBezTo>
                <a:cubicBezTo>
                  <a:pt x="31" y="57"/>
                  <a:pt x="28" y="57"/>
                  <a:pt x="25" y="57"/>
                </a:cubicBezTo>
                <a:cubicBezTo>
                  <a:pt x="24" y="57"/>
                  <a:pt x="24" y="57"/>
                  <a:pt x="23" y="56"/>
                </a:cubicBezTo>
                <a:cubicBezTo>
                  <a:pt x="22" y="55"/>
                  <a:pt x="21" y="54"/>
                  <a:pt x="21" y="53"/>
                </a:cubicBezTo>
                <a:cubicBezTo>
                  <a:pt x="20" y="53"/>
                  <a:pt x="19" y="53"/>
                  <a:pt x="19" y="54"/>
                </a:cubicBezTo>
                <a:cubicBezTo>
                  <a:pt x="18" y="73"/>
                  <a:pt x="32" y="80"/>
                  <a:pt x="45" y="67"/>
                </a:cubicBezTo>
                <a:cubicBezTo>
                  <a:pt x="45" y="66"/>
                  <a:pt x="45" y="65"/>
                  <a:pt x="44" y="65"/>
                </a:cubicBezTo>
                <a:cubicBezTo>
                  <a:pt x="37" y="67"/>
                  <a:pt x="30" y="67"/>
                  <a:pt x="25" y="66"/>
                </a:cubicBezTo>
                <a:cubicBezTo>
                  <a:pt x="23" y="66"/>
                  <a:pt x="22" y="65"/>
                  <a:pt x="22" y="64"/>
                </a:cubicBezTo>
                <a:cubicBezTo>
                  <a:pt x="21" y="62"/>
                  <a:pt x="21" y="60"/>
                  <a:pt x="21" y="59"/>
                </a:cubicBezTo>
                <a:cubicBezTo>
                  <a:pt x="21" y="58"/>
                  <a:pt x="21" y="58"/>
                  <a:pt x="22" y="58"/>
                </a:cubicBezTo>
                <a:cubicBezTo>
                  <a:pt x="36" y="61"/>
                  <a:pt x="59" y="55"/>
                  <a:pt x="69" y="45"/>
                </a:cubicBezTo>
                <a:cubicBezTo>
                  <a:pt x="68" y="44"/>
                  <a:pt x="68" y="43"/>
                  <a:pt x="67" y="42"/>
                </a:cubicBezTo>
                <a:cubicBezTo>
                  <a:pt x="67" y="42"/>
                  <a:pt x="66" y="42"/>
                  <a:pt x="66" y="43"/>
                </a:cubicBezTo>
                <a:cubicBezTo>
                  <a:pt x="66" y="44"/>
                  <a:pt x="65" y="45"/>
                  <a:pt x="65" y="47"/>
                </a:cubicBezTo>
                <a:cubicBezTo>
                  <a:pt x="62" y="49"/>
                  <a:pt x="59" y="51"/>
                  <a:pt x="55" y="52"/>
                </a:cubicBezTo>
                <a:cubicBezTo>
                  <a:pt x="55" y="52"/>
                  <a:pt x="54" y="52"/>
                  <a:pt x="54" y="51"/>
                </a:cubicBezTo>
                <a:cubicBezTo>
                  <a:pt x="55" y="50"/>
                  <a:pt x="55" y="49"/>
                  <a:pt x="56" y="47"/>
                </a:cubicBezTo>
                <a:cubicBezTo>
                  <a:pt x="67" y="18"/>
                  <a:pt x="54" y="3"/>
                  <a:pt x="40" y="12"/>
                </a:cubicBezTo>
                <a:cubicBezTo>
                  <a:pt x="39" y="12"/>
                  <a:pt x="39" y="13"/>
                  <a:pt x="40" y="13"/>
                </a:cubicBezTo>
                <a:cubicBezTo>
                  <a:pt x="46" y="16"/>
                  <a:pt x="52" y="20"/>
                  <a:pt x="57" y="25"/>
                </a:cubicBezTo>
                <a:cubicBezTo>
                  <a:pt x="58" y="26"/>
                  <a:pt x="58" y="27"/>
                  <a:pt x="58" y="28"/>
                </a:cubicBezTo>
                <a:close/>
                <a:moveTo>
                  <a:pt x="52" y="41"/>
                </a:moveTo>
                <a:cubicBezTo>
                  <a:pt x="53" y="56"/>
                  <a:pt x="31" y="56"/>
                  <a:pt x="31" y="42"/>
                </a:cubicBezTo>
                <a:cubicBezTo>
                  <a:pt x="30" y="29"/>
                  <a:pt x="51" y="28"/>
                  <a:pt x="52" y="41"/>
                </a:cubicBezTo>
                <a:close/>
                <a:moveTo>
                  <a:pt x="44" y="44"/>
                </a:moveTo>
                <a:cubicBezTo>
                  <a:pt x="44" y="51"/>
                  <a:pt x="34" y="51"/>
                  <a:pt x="34" y="45"/>
                </a:cubicBezTo>
                <a:cubicBezTo>
                  <a:pt x="34" y="38"/>
                  <a:pt x="43" y="38"/>
                  <a:pt x="44" y="44"/>
                </a:cubicBezTo>
                <a:close/>
                <a:moveTo>
                  <a:pt x="58" y="62"/>
                </a:moveTo>
                <a:cubicBezTo>
                  <a:pt x="44" y="86"/>
                  <a:pt x="22" y="84"/>
                  <a:pt x="17" y="64"/>
                </a:cubicBezTo>
                <a:cubicBezTo>
                  <a:pt x="3" y="59"/>
                  <a:pt x="0" y="46"/>
                  <a:pt x="9" y="35"/>
                </a:cubicBezTo>
                <a:cubicBezTo>
                  <a:pt x="10" y="34"/>
                  <a:pt x="10" y="33"/>
                  <a:pt x="10" y="32"/>
                </a:cubicBezTo>
                <a:cubicBezTo>
                  <a:pt x="7" y="17"/>
                  <a:pt x="18" y="8"/>
                  <a:pt x="33" y="11"/>
                </a:cubicBezTo>
                <a:cubicBezTo>
                  <a:pt x="34" y="11"/>
                  <a:pt x="35" y="11"/>
                  <a:pt x="36" y="10"/>
                </a:cubicBezTo>
                <a:cubicBezTo>
                  <a:pt x="48" y="0"/>
                  <a:pt x="62" y="5"/>
                  <a:pt x="66" y="19"/>
                </a:cubicBezTo>
                <a:cubicBezTo>
                  <a:pt x="67" y="20"/>
                  <a:pt x="67" y="20"/>
                  <a:pt x="68" y="21"/>
                </a:cubicBezTo>
                <a:cubicBezTo>
                  <a:pt x="80" y="26"/>
                  <a:pt x="84" y="38"/>
                  <a:pt x="76" y="48"/>
                </a:cubicBezTo>
                <a:cubicBezTo>
                  <a:pt x="76" y="49"/>
                  <a:pt x="76" y="49"/>
                  <a:pt x="75" y="49"/>
                </a:cubicBezTo>
                <a:cubicBezTo>
                  <a:pt x="75" y="49"/>
                  <a:pt x="75" y="48"/>
                  <a:pt x="75" y="48"/>
                </a:cubicBezTo>
                <a:cubicBezTo>
                  <a:pt x="74" y="46"/>
                  <a:pt x="73" y="45"/>
                  <a:pt x="73" y="43"/>
                </a:cubicBezTo>
                <a:cubicBezTo>
                  <a:pt x="72" y="42"/>
                  <a:pt x="72" y="41"/>
                  <a:pt x="73" y="40"/>
                </a:cubicBezTo>
                <a:cubicBezTo>
                  <a:pt x="76" y="34"/>
                  <a:pt x="74" y="29"/>
                  <a:pt x="69" y="25"/>
                </a:cubicBezTo>
                <a:cubicBezTo>
                  <a:pt x="68" y="25"/>
                  <a:pt x="68" y="25"/>
                  <a:pt x="68" y="26"/>
                </a:cubicBezTo>
                <a:cubicBezTo>
                  <a:pt x="68" y="28"/>
                  <a:pt x="68" y="31"/>
                  <a:pt x="67" y="35"/>
                </a:cubicBezTo>
                <a:cubicBezTo>
                  <a:pt x="67" y="36"/>
                  <a:pt x="68" y="37"/>
                  <a:pt x="68" y="38"/>
                </a:cubicBezTo>
                <a:cubicBezTo>
                  <a:pt x="82" y="59"/>
                  <a:pt x="72" y="77"/>
                  <a:pt x="52" y="74"/>
                </a:cubicBezTo>
                <a:cubicBezTo>
                  <a:pt x="52" y="74"/>
                  <a:pt x="51" y="73"/>
                  <a:pt x="52" y="73"/>
                </a:cubicBezTo>
                <a:cubicBezTo>
                  <a:pt x="53" y="71"/>
                  <a:pt x="54" y="70"/>
                  <a:pt x="55" y="68"/>
                </a:cubicBezTo>
                <a:cubicBezTo>
                  <a:pt x="56" y="67"/>
                  <a:pt x="57" y="67"/>
                  <a:pt x="58" y="67"/>
                </a:cubicBezTo>
                <a:cubicBezTo>
                  <a:pt x="66" y="67"/>
                  <a:pt x="71" y="62"/>
                  <a:pt x="71" y="55"/>
                </a:cubicBezTo>
                <a:cubicBezTo>
                  <a:pt x="71" y="55"/>
                  <a:pt x="70" y="54"/>
                  <a:pt x="70" y="55"/>
                </a:cubicBezTo>
                <a:cubicBezTo>
                  <a:pt x="67" y="57"/>
                  <a:pt x="64" y="59"/>
                  <a:pt x="60" y="60"/>
                </a:cubicBezTo>
                <a:cubicBezTo>
                  <a:pt x="59" y="61"/>
                  <a:pt x="58" y="61"/>
                  <a:pt x="58" y="62"/>
                </a:cubicBezTo>
                <a:close/>
                <a:moveTo>
                  <a:pt x="16" y="55"/>
                </a:moveTo>
                <a:cubicBezTo>
                  <a:pt x="16" y="53"/>
                  <a:pt x="16" y="51"/>
                  <a:pt x="16" y="50"/>
                </a:cubicBezTo>
                <a:cubicBezTo>
                  <a:pt x="17" y="49"/>
                  <a:pt x="16" y="48"/>
                  <a:pt x="16" y="47"/>
                </a:cubicBezTo>
                <a:cubicBezTo>
                  <a:pt x="14" y="44"/>
                  <a:pt x="13" y="42"/>
                  <a:pt x="12" y="39"/>
                </a:cubicBezTo>
                <a:cubicBezTo>
                  <a:pt x="11" y="39"/>
                  <a:pt x="11" y="38"/>
                  <a:pt x="10" y="39"/>
                </a:cubicBezTo>
                <a:cubicBezTo>
                  <a:pt x="7" y="45"/>
                  <a:pt x="9" y="52"/>
                  <a:pt x="15" y="55"/>
                </a:cubicBezTo>
                <a:cubicBezTo>
                  <a:pt x="15" y="56"/>
                  <a:pt x="16" y="55"/>
                  <a:pt x="16" y="5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srgbClr val="000000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5149" name="PA_任意多边形 29"/>
          <p:cNvSpPr>
            <a:spLocks noEditPoints="1"/>
          </p:cNvSpPr>
          <p:nvPr>
            <p:custDataLst>
              <p:tags r:id="rId24"/>
            </p:custDataLst>
          </p:nvPr>
        </p:nvSpPr>
        <p:spPr bwMode="auto">
          <a:xfrm>
            <a:off x="7188201" y="3023660"/>
            <a:ext cx="395817" cy="395817"/>
          </a:xfrm>
          <a:custGeom>
            <a:avLst/>
            <a:gdLst>
              <a:gd name="T0" fmla="*/ 79 w 79"/>
              <a:gd name="T1" fmla="*/ 39 h 79"/>
              <a:gd name="T2" fmla="*/ 0 w 79"/>
              <a:gd name="T3" fmla="*/ 39 h 79"/>
              <a:gd name="T4" fmla="*/ 60 w 79"/>
              <a:gd name="T5" fmla="*/ 41 h 79"/>
              <a:gd name="T6" fmla="*/ 64 w 79"/>
              <a:gd name="T7" fmla="*/ 34 h 79"/>
              <a:gd name="T8" fmla="*/ 71 w 79"/>
              <a:gd name="T9" fmla="*/ 37 h 79"/>
              <a:gd name="T10" fmla="*/ 72 w 79"/>
              <a:gd name="T11" fmla="*/ 32 h 79"/>
              <a:gd name="T12" fmla="*/ 73 w 79"/>
              <a:gd name="T13" fmla="*/ 40 h 79"/>
              <a:gd name="T14" fmla="*/ 72 w 79"/>
              <a:gd name="T15" fmla="*/ 43 h 79"/>
              <a:gd name="T16" fmla="*/ 73 w 79"/>
              <a:gd name="T17" fmla="*/ 44 h 79"/>
              <a:gd name="T18" fmla="*/ 72 w 79"/>
              <a:gd name="T19" fmla="*/ 45 h 79"/>
              <a:gd name="T20" fmla="*/ 69 w 79"/>
              <a:gd name="T21" fmla="*/ 42 h 79"/>
              <a:gd name="T22" fmla="*/ 69 w 79"/>
              <a:gd name="T23" fmla="*/ 46 h 79"/>
              <a:gd name="T24" fmla="*/ 72 w 79"/>
              <a:gd name="T25" fmla="*/ 47 h 79"/>
              <a:gd name="T26" fmla="*/ 39 w 79"/>
              <a:gd name="T27" fmla="*/ 73 h 79"/>
              <a:gd name="T28" fmla="*/ 39 w 79"/>
              <a:gd name="T29" fmla="*/ 5 h 79"/>
              <a:gd name="T30" fmla="*/ 50 w 79"/>
              <a:gd name="T31" fmla="*/ 8 h 79"/>
              <a:gd name="T32" fmla="*/ 36 w 79"/>
              <a:gd name="T33" fmla="*/ 15 h 79"/>
              <a:gd name="T34" fmla="*/ 29 w 79"/>
              <a:gd name="T35" fmla="*/ 16 h 79"/>
              <a:gd name="T36" fmla="*/ 28 w 79"/>
              <a:gd name="T37" fmla="*/ 23 h 79"/>
              <a:gd name="T38" fmla="*/ 25 w 79"/>
              <a:gd name="T39" fmla="*/ 28 h 79"/>
              <a:gd name="T40" fmla="*/ 23 w 79"/>
              <a:gd name="T41" fmla="*/ 30 h 79"/>
              <a:gd name="T42" fmla="*/ 25 w 79"/>
              <a:gd name="T43" fmla="*/ 32 h 79"/>
              <a:gd name="T44" fmla="*/ 27 w 79"/>
              <a:gd name="T45" fmla="*/ 31 h 79"/>
              <a:gd name="T46" fmla="*/ 31 w 79"/>
              <a:gd name="T47" fmla="*/ 27 h 79"/>
              <a:gd name="T48" fmla="*/ 36 w 79"/>
              <a:gd name="T49" fmla="*/ 29 h 79"/>
              <a:gd name="T50" fmla="*/ 39 w 79"/>
              <a:gd name="T51" fmla="*/ 32 h 79"/>
              <a:gd name="T52" fmla="*/ 34 w 79"/>
              <a:gd name="T53" fmla="*/ 33 h 79"/>
              <a:gd name="T54" fmla="*/ 30 w 79"/>
              <a:gd name="T55" fmla="*/ 31 h 79"/>
              <a:gd name="T56" fmla="*/ 24 w 79"/>
              <a:gd name="T57" fmla="*/ 35 h 79"/>
              <a:gd name="T58" fmla="*/ 22 w 79"/>
              <a:gd name="T59" fmla="*/ 45 h 79"/>
              <a:gd name="T60" fmla="*/ 27 w 79"/>
              <a:gd name="T61" fmla="*/ 49 h 79"/>
              <a:gd name="T62" fmla="*/ 34 w 79"/>
              <a:gd name="T63" fmla="*/ 49 h 79"/>
              <a:gd name="T64" fmla="*/ 41 w 79"/>
              <a:gd name="T65" fmla="*/ 67 h 79"/>
              <a:gd name="T66" fmla="*/ 47 w 79"/>
              <a:gd name="T67" fmla="*/ 55 h 79"/>
              <a:gd name="T68" fmla="*/ 47 w 79"/>
              <a:gd name="T69" fmla="*/ 43 h 79"/>
              <a:gd name="T70" fmla="*/ 42 w 79"/>
              <a:gd name="T71" fmla="*/ 36 h 79"/>
              <a:gd name="T72" fmla="*/ 45 w 79"/>
              <a:gd name="T73" fmla="*/ 39 h 79"/>
              <a:gd name="T74" fmla="*/ 51 w 79"/>
              <a:gd name="T75" fmla="*/ 35 h 79"/>
              <a:gd name="T76" fmla="*/ 48 w 79"/>
              <a:gd name="T77" fmla="*/ 33 h 79"/>
              <a:gd name="T78" fmla="*/ 53 w 79"/>
              <a:gd name="T79" fmla="*/ 33 h 79"/>
              <a:gd name="T80" fmla="*/ 59 w 79"/>
              <a:gd name="T81" fmla="*/ 41 h 79"/>
              <a:gd name="T82" fmla="*/ 49 w 79"/>
              <a:gd name="T83" fmla="*/ 55 h 79"/>
              <a:gd name="T84" fmla="*/ 47 w 79"/>
              <a:gd name="T85" fmla="*/ 60 h 79"/>
              <a:gd name="T86" fmla="*/ 50 w 79"/>
              <a:gd name="T87" fmla="*/ 56 h 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79" h="79">
                <a:moveTo>
                  <a:pt x="39" y="0"/>
                </a:moveTo>
                <a:cubicBezTo>
                  <a:pt x="61" y="0"/>
                  <a:pt x="79" y="18"/>
                  <a:pt x="79" y="39"/>
                </a:cubicBezTo>
                <a:cubicBezTo>
                  <a:pt x="79" y="61"/>
                  <a:pt x="61" y="79"/>
                  <a:pt x="39" y="79"/>
                </a:cubicBezTo>
                <a:cubicBezTo>
                  <a:pt x="18" y="79"/>
                  <a:pt x="0" y="61"/>
                  <a:pt x="0" y="39"/>
                </a:cubicBezTo>
                <a:cubicBezTo>
                  <a:pt x="0" y="18"/>
                  <a:pt x="18" y="0"/>
                  <a:pt x="39" y="0"/>
                </a:cubicBezTo>
                <a:close/>
                <a:moveTo>
                  <a:pt x="60" y="41"/>
                </a:moveTo>
                <a:cubicBezTo>
                  <a:pt x="61" y="39"/>
                  <a:pt x="62" y="36"/>
                  <a:pt x="62" y="34"/>
                </a:cubicBezTo>
                <a:cubicBezTo>
                  <a:pt x="62" y="33"/>
                  <a:pt x="63" y="33"/>
                  <a:pt x="64" y="34"/>
                </a:cubicBezTo>
                <a:cubicBezTo>
                  <a:pt x="65" y="35"/>
                  <a:pt x="67" y="37"/>
                  <a:pt x="69" y="38"/>
                </a:cubicBezTo>
                <a:cubicBezTo>
                  <a:pt x="70" y="39"/>
                  <a:pt x="70" y="39"/>
                  <a:pt x="71" y="37"/>
                </a:cubicBezTo>
                <a:cubicBezTo>
                  <a:pt x="71" y="36"/>
                  <a:pt x="71" y="34"/>
                  <a:pt x="71" y="32"/>
                </a:cubicBezTo>
                <a:cubicBezTo>
                  <a:pt x="72" y="31"/>
                  <a:pt x="72" y="31"/>
                  <a:pt x="72" y="32"/>
                </a:cubicBezTo>
                <a:cubicBezTo>
                  <a:pt x="73" y="34"/>
                  <a:pt x="73" y="37"/>
                  <a:pt x="73" y="39"/>
                </a:cubicBezTo>
                <a:cubicBezTo>
                  <a:pt x="73" y="39"/>
                  <a:pt x="73" y="40"/>
                  <a:pt x="73" y="40"/>
                </a:cubicBezTo>
                <a:cubicBezTo>
                  <a:pt x="72" y="41"/>
                  <a:pt x="72" y="41"/>
                  <a:pt x="72" y="41"/>
                </a:cubicBezTo>
                <a:cubicBezTo>
                  <a:pt x="72" y="42"/>
                  <a:pt x="72" y="43"/>
                  <a:pt x="72" y="43"/>
                </a:cubicBezTo>
                <a:cubicBezTo>
                  <a:pt x="73" y="43"/>
                  <a:pt x="73" y="43"/>
                  <a:pt x="73" y="43"/>
                </a:cubicBezTo>
                <a:cubicBezTo>
                  <a:pt x="73" y="44"/>
                  <a:pt x="73" y="44"/>
                  <a:pt x="73" y="44"/>
                </a:cubicBezTo>
                <a:cubicBezTo>
                  <a:pt x="73" y="45"/>
                  <a:pt x="73" y="45"/>
                  <a:pt x="72" y="45"/>
                </a:cubicBezTo>
                <a:cubicBezTo>
                  <a:pt x="72" y="45"/>
                  <a:pt x="72" y="45"/>
                  <a:pt x="72" y="45"/>
                </a:cubicBezTo>
                <a:cubicBezTo>
                  <a:pt x="70" y="45"/>
                  <a:pt x="70" y="45"/>
                  <a:pt x="70" y="44"/>
                </a:cubicBezTo>
                <a:cubicBezTo>
                  <a:pt x="70" y="43"/>
                  <a:pt x="69" y="43"/>
                  <a:pt x="69" y="42"/>
                </a:cubicBezTo>
                <a:cubicBezTo>
                  <a:pt x="67" y="38"/>
                  <a:pt x="67" y="37"/>
                  <a:pt x="68" y="43"/>
                </a:cubicBezTo>
                <a:cubicBezTo>
                  <a:pt x="68" y="44"/>
                  <a:pt x="69" y="45"/>
                  <a:pt x="69" y="46"/>
                </a:cubicBezTo>
                <a:cubicBezTo>
                  <a:pt x="69" y="47"/>
                  <a:pt x="70" y="47"/>
                  <a:pt x="71" y="47"/>
                </a:cubicBezTo>
                <a:cubicBezTo>
                  <a:pt x="71" y="47"/>
                  <a:pt x="71" y="47"/>
                  <a:pt x="72" y="47"/>
                </a:cubicBezTo>
                <a:cubicBezTo>
                  <a:pt x="72" y="47"/>
                  <a:pt x="72" y="47"/>
                  <a:pt x="72" y="47"/>
                </a:cubicBezTo>
                <a:cubicBezTo>
                  <a:pt x="69" y="62"/>
                  <a:pt x="55" y="73"/>
                  <a:pt x="39" y="73"/>
                </a:cubicBezTo>
                <a:cubicBezTo>
                  <a:pt x="21" y="73"/>
                  <a:pt x="5" y="58"/>
                  <a:pt x="5" y="39"/>
                </a:cubicBezTo>
                <a:cubicBezTo>
                  <a:pt x="5" y="21"/>
                  <a:pt x="21" y="5"/>
                  <a:pt x="39" y="5"/>
                </a:cubicBezTo>
                <a:cubicBezTo>
                  <a:pt x="43" y="5"/>
                  <a:pt x="46" y="6"/>
                  <a:pt x="50" y="7"/>
                </a:cubicBezTo>
                <a:cubicBezTo>
                  <a:pt x="50" y="7"/>
                  <a:pt x="50" y="8"/>
                  <a:pt x="50" y="8"/>
                </a:cubicBezTo>
                <a:cubicBezTo>
                  <a:pt x="46" y="10"/>
                  <a:pt x="43" y="12"/>
                  <a:pt x="39" y="14"/>
                </a:cubicBezTo>
                <a:cubicBezTo>
                  <a:pt x="38" y="15"/>
                  <a:pt x="38" y="15"/>
                  <a:pt x="36" y="15"/>
                </a:cubicBezTo>
                <a:cubicBezTo>
                  <a:pt x="34" y="15"/>
                  <a:pt x="32" y="15"/>
                  <a:pt x="30" y="15"/>
                </a:cubicBezTo>
                <a:cubicBezTo>
                  <a:pt x="29" y="15"/>
                  <a:pt x="29" y="15"/>
                  <a:pt x="29" y="16"/>
                </a:cubicBezTo>
                <a:cubicBezTo>
                  <a:pt x="29" y="18"/>
                  <a:pt x="29" y="20"/>
                  <a:pt x="28" y="21"/>
                </a:cubicBezTo>
                <a:cubicBezTo>
                  <a:pt x="28" y="22"/>
                  <a:pt x="28" y="23"/>
                  <a:pt x="28" y="23"/>
                </a:cubicBezTo>
                <a:cubicBezTo>
                  <a:pt x="27" y="25"/>
                  <a:pt x="27" y="26"/>
                  <a:pt x="26" y="27"/>
                </a:cubicBezTo>
                <a:cubicBezTo>
                  <a:pt x="26" y="28"/>
                  <a:pt x="26" y="28"/>
                  <a:pt x="25" y="28"/>
                </a:cubicBezTo>
                <a:cubicBezTo>
                  <a:pt x="25" y="28"/>
                  <a:pt x="24" y="28"/>
                  <a:pt x="24" y="29"/>
                </a:cubicBezTo>
                <a:cubicBezTo>
                  <a:pt x="23" y="29"/>
                  <a:pt x="23" y="29"/>
                  <a:pt x="23" y="30"/>
                </a:cubicBezTo>
                <a:cubicBezTo>
                  <a:pt x="23" y="30"/>
                  <a:pt x="23" y="31"/>
                  <a:pt x="24" y="31"/>
                </a:cubicBezTo>
                <a:cubicBezTo>
                  <a:pt x="24" y="32"/>
                  <a:pt x="24" y="32"/>
                  <a:pt x="25" y="32"/>
                </a:cubicBezTo>
                <a:cubicBezTo>
                  <a:pt x="25" y="32"/>
                  <a:pt x="25" y="32"/>
                  <a:pt x="26" y="32"/>
                </a:cubicBezTo>
                <a:cubicBezTo>
                  <a:pt x="27" y="32"/>
                  <a:pt x="27" y="32"/>
                  <a:pt x="27" y="31"/>
                </a:cubicBezTo>
                <a:cubicBezTo>
                  <a:pt x="28" y="30"/>
                  <a:pt x="29" y="29"/>
                  <a:pt x="30" y="28"/>
                </a:cubicBezTo>
                <a:cubicBezTo>
                  <a:pt x="30" y="27"/>
                  <a:pt x="30" y="27"/>
                  <a:pt x="31" y="27"/>
                </a:cubicBezTo>
                <a:cubicBezTo>
                  <a:pt x="32" y="28"/>
                  <a:pt x="34" y="28"/>
                  <a:pt x="35" y="28"/>
                </a:cubicBezTo>
                <a:cubicBezTo>
                  <a:pt x="36" y="28"/>
                  <a:pt x="36" y="29"/>
                  <a:pt x="36" y="29"/>
                </a:cubicBezTo>
                <a:cubicBezTo>
                  <a:pt x="37" y="30"/>
                  <a:pt x="38" y="31"/>
                  <a:pt x="39" y="32"/>
                </a:cubicBezTo>
                <a:cubicBezTo>
                  <a:pt x="40" y="32"/>
                  <a:pt x="40" y="32"/>
                  <a:pt x="39" y="32"/>
                </a:cubicBezTo>
                <a:cubicBezTo>
                  <a:pt x="38" y="33"/>
                  <a:pt x="36" y="33"/>
                  <a:pt x="35" y="33"/>
                </a:cubicBezTo>
                <a:cubicBezTo>
                  <a:pt x="35" y="33"/>
                  <a:pt x="34" y="33"/>
                  <a:pt x="34" y="33"/>
                </a:cubicBezTo>
                <a:cubicBezTo>
                  <a:pt x="33" y="32"/>
                  <a:pt x="32" y="32"/>
                  <a:pt x="32" y="31"/>
                </a:cubicBezTo>
                <a:cubicBezTo>
                  <a:pt x="31" y="31"/>
                  <a:pt x="31" y="31"/>
                  <a:pt x="30" y="31"/>
                </a:cubicBezTo>
                <a:cubicBezTo>
                  <a:pt x="29" y="32"/>
                  <a:pt x="27" y="33"/>
                  <a:pt x="25" y="34"/>
                </a:cubicBezTo>
                <a:cubicBezTo>
                  <a:pt x="24" y="34"/>
                  <a:pt x="24" y="34"/>
                  <a:pt x="24" y="35"/>
                </a:cubicBezTo>
                <a:cubicBezTo>
                  <a:pt x="23" y="38"/>
                  <a:pt x="23" y="40"/>
                  <a:pt x="22" y="42"/>
                </a:cubicBezTo>
                <a:cubicBezTo>
                  <a:pt x="21" y="44"/>
                  <a:pt x="21" y="44"/>
                  <a:pt x="22" y="45"/>
                </a:cubicBezTo>
                <a:cubicBezTo>
                  <a:pt x="23" y="46"/>
                  <a:pt x="24" y="47"/>
                  <a:pt x="25" y="49"/>
                </a:cubicBezTo>
                <a:cubicBezTo>
                  <a:pt x="26" y="50"/>
                  <a:pt x="26" y="50"/>
                  <a:pt x="27" y="49"/>
                </a:cubicBezTo>
                <a:cubicBezTo>
                  <a:pt x="28" y="49"/>
                  <a:pt x="30" y="49"/>
                  <a:pt x="32" y="48"/>
                </a:cubicBezTo>
                <a:cubicBezTo>
                  <a:pt x="33" y="48"/>
                  <a:pt x="33" y="48"/>
                  <a:pt x="34" y="49"/>
                </a:cubicBezTo>
                <a:cubicBezTo>
                  <a:pt x="36" y="55"/>
                  <a:pt x="38" y="61"/>
                  <a:pt x="40" y="67"/>
                </a:cubicBezTo>
                <a:cubicBezTo>
                  <a:pt x="40" y="68"/>
                  <a:pt x="40" y="68"/>
                  <a:pt x="41" y="67"/>
                </a:cubicBezTo>
                <a:cubicBezTo>
                  <a:pt x="43" y="64"/>
                  <a:pt x="44" y="61"/>
                  <a:pt x="46" y="58"/>
                </a:cubicBezTo>
                <a:cubicBezTo>
                  <a:pt x="47" y="57"/>
                  <a:pt x="47" y="57"/>
                  <a:pt x="47" y="55"/>
                </a:cubicBezTo>
                <a:cubicBezTo>
                  <a:pt x="48" y="51"/>
                  <a:pt x="48" y="48"/>
                  <a:pt x="48" y="44"/>
                </a:cubicBezTo>
                <a:cubicBezTo>
                  <a:pt x="49" y="43"/>
                  <a:pt x="49" y="42"/>
                  <a:pt x="47" y="43"/>
                </a:cubicBezTo>
                <a:cubicBezTo>
                  <a:pt x="46" y="43"/>
                  <a:pt x="46" y="43"/>
                  <a:pt x="45" y="41"/>
                </a:cubicBezTo>
                <a:cubicBezTo>
                  <a:pt x="44" y="40"/>
                  <a:pt x="43" y="38"/>
                  <a:pt x="42" y="36"/>
                </a:cubicBezTo>
                <a:cubicBezTo>
                  <a:pt x="41" y="34"/>
                  <a:pt x="41" y="34"/>
                  <a:pt x="42" y="36"/>
                </a:cubicBezTo>
                <a:cubicBezTo>
                  <a:pt x="43" y="37"/>
                  <a:pt x="44" y="38"/>
                  <a:pt x="45" y="39"/>
                </a:cubicBezTo>
                <a:cubicBezTo>
                  <a:pt x="47" y="41"/>
                  <a:pt x="47" y="41"/>
                  <a:pt x="48" y="40"/>
                </a:cubicBezTo>
                <a:cubicBezTo>
                  <a:pt x="49" y="38"/>
                  <a:pt x="50" y="37"/>
                  <a:pt x="51" y="35"/>
                </a:cubicBezTo>
                <a:cubicBezTo>
                  <a:pt x="51" y="34"/>
                  <a:pt x="51" y="34"/>
                  <a:pt x="50" y="34"/>
                </a:cubicBezTo>
                <a:cubicBezTo>
                  <a:pt x="49" y="33"/>
                  <a:pt x="49" y="33"/>
                  <a:pt x="48" y="33"/>
                </a:cubicBezTo>
                <a:cubicBezTo>
                  <a:pt x="46" y="32"/>
                  <a:pt x="46" y="32"/>
                  <a:pt x="48" y="32"/>
                </a:cubicBezTo>
                <a:cubicBezTo>
                  <a:pt x="50" y="33"/>
                  <a:pt x="51" y="33"/>
                  <a:pt x="53" y="33"/>
                </a:cubicBezTo>
                <a:cubicBezTo>
                  <a:pt x="54" y="33"/>
                  <a:pt x="54" y="34"/>
                  <a:pt x="55" y="35"/>
                </a:cubicBezTo>
                <a:cubicBezTo>
                  <a:pt x="57" y="37"/>
                  <a:pt x="58" y="39"/>
                  <a:pt x="59" y="41"/>
                </a:cubicBezTo>
                <a:cubicBezTo>
                  <a:pt x="60" y="43"/>
                  <a:pt x="60" y="43"/>
                  <a:pt x="60" y="41"/>
                </a:cubicBezTo>
                <a:close/>
                <a:moveTo>
                  <a:pt x="49" y="55"/>
                </a:moveTo>
                <a:cubicBezTo>
                  <a:pt x="49" y="56"/>
                  <a:pt x="48" y="56"/>
                  <a:pt x="48" y="57"/>
                </a:cubicBezTo>
                <a:cubicBezTo>
                  <a:pt x="47" y="58"/>
                  <a:pt x="47" y="59"/>
                  <a:pt x="47" y="60"/>
                </a:cubicBezTo>
                <a:cubicBezTo>
                  <a:pt x="48" y="63"/>
                  <a:pt x="48" y="63"/>
                  <a:pt x="49" y="61"/>
                </a:cubicBezTo>
                <a:cubicBezTo>
                  <a:pt x="49" y="59"/>
                  <a:pt x="49" y="57"/>
                  <a:pt x="50" y="56"/>
                </a:cubicBezTo>
                <a:cubicBezTo>
                  <a:pt x="51" y="53"/>
                  <a:pt x="50" y="53"/>
                  <a:pt x="49" y="5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srgbClr val="000000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5150" name="PA_任意多边形 30"/>
          <p:cNvSpPr>
            <a:spLocks noEditPoints="1"/>
          </p:cNvSpPr>
          <p:nvPr>
            <p:custDataLst>
              <p:tags r:id="rId25"/>
            </p:custDataLst>
          </p:nvPr>
        </p:nvSpPr>
        <p:spPr bwMode="auto">
          <a:xfrm>
            <a:off x="1282701" y="2894544"/>
            <a:ext cx="690033" cy="690033"/>
          </a:xfrm>
          <a:custGeom>
            <a:avLst/>
            <a:gdLst>
              <a:gd name="T0" fmla="*/ 69 w 138"/>
              <a:gd name="T1" fmla="*/ 138 h 138"/>
              <a:gd name="T2" fmla="*/ 114 w 138"/>
              <a:gd name="T3" fmla="*/ 36 h 138"/>
              <a:gd name="T4" fmla="*/ 105 w 138"/>
              <a:gd name="T5" fmla="*/ 64 h 138"/>
              <a:gd name="T6" fmla="*/ 126 w 138"/>
              <a:gd name="T7" fmla="*/ 64 h 138"/>
              <a:gd name="T8" fmla="*/ 124 w 138"/>
              <a:gd name="T9" fmla="*/ 72 h 138"/>
              <a:gd name="T10" fmla="*/ 102 w 138"/>
              <a:gd name="T11" fmla="*/ 95 h 138"/>
              <a:gd name="T12" fmla="*/ 116 w 138"/>
              <a:gd name="T13" fmla="*/ 101 h 138"/>
              <a:gd name="T14" fmla="*/ 25 w 138"/>
              <a:gd name="T15" fmla="*/ 101 h 138"/>
              <a:gd name="T16" fmla="*/ 34 w 138"/>
              <a:gd name="T17" fmla="*/ 73 h 138"/>
              <a:gd name="T18" fmla="*/ 13 w 138"/>
              <a:gd name="T19" fmla="*/ 74 h 138"/>
              <a:gd name="T20" fmla="*/ 15 w 138"/>
              <a:gd name="T21" fmla="*/ 66 h 138"/>
              <a:gd name="T22" fmla="*/ 37 w 138"/>
              <a:gd name="T23" fmla="*/ 43 h 138"/>
              <a:gd name="T24" fmla="*/ 22 w 138"/>
              <a:gd name="T25" fmla="*/ 37 h 138"/>
              <a:gd name="T26" fmla="*/ 92 w 138"/>
              <a:gd name="T27" fmla="*/ 19 h 138"/>
              <a:gd name="T28" fmla="*/ 109 w 138"/>
              <a:gd name="T29" fmla="*/ 32 h 138"/>
              <a:gd name="T30" fmla="*/ 93 w 138"/>
              <a:gd name="T31" fmla="*/ 18 h 138"/>
              <a:gd name="T32" fmla="*/ 74 w 138"/>
              <a:gd name="T33" fmla="*/ 12 h 138"/>
              <a:gd name="T34" fmla="*/ 74 w 138"/>
              <a:gd name="T35" fmla="*/ 40 h 138"/>
              <a:gd name="T36" fmla="*/ 81 w 138"/>
              <a:gd name="T37" fmla="*/ 14 h 138"/>
              <a:gd name="T38" fmla="*/ 61 w 138"/>
              <a:gd name="T39" fmla="*/ 13 h 138"/>
              <a:gd name="T40" fmla="*/ 46 w 138"/>
              <a:gd name="T41" fmla="*/ 37 h 138"/>
              <a:gd name="T42" fmla="*/ 66 w 138"/>
              <a:gd name="T43" fmla="*/ 14 h 138"/>
              <a:gd name="T44" fmla="*/ 29 w 138"/>
              <a:gd name="T45" fmla="*/ 29 h 138"/>
              <a:gd name="T46" fmla="*/ 37 w 138"/>
              <a:gd name="T47" fmla="*/ 35 h 138"/>
              <a:gd name="T48" fmla="*/ 45 w 138"/>
              <a:gd name="T49" fmla="*/ 18 h 138"/>
              <a:gd name="T50" fmla="*/ 46 w 138"/>
              <a:gd name="T51" fmla="*/ 119 h 138"/>
              <a:gd name="T52" fmla="*/ 29 w 138"/>
              <a:gd name="T53" fmla="*/ 106 h 138"/>
              <a:gd name="T54" fmla="*/ 64 w 138"/>
              <a:gd name="T55" fmla="*/ 125 h 138"/>
              <a:gd name="T56" fmla="*/ 64 w 138"/>
              <a:gd name="T57" fmla="*/ 98 h 138"/>
              <a:gd name="T58" fmla="*/ 57 w 138"/>
              <a:gd name="T59" fmla="*/ 123 h 138"/>
              <a:gd name="T60" fmla="*/ 78 w 138"/>
              <a:gd name="T61" fmla="*/ 125 h 138"/>
              <a:gd name="T62" fmla="*/ 92 w 138"/>
              <a:gd name="T63" fmla="*/ 100 h 138"/>
              <a:gd name="T64" fmla="*/ 72 w 138"/>
              <a:gd name="T65" fmla="*/ 123 h 138"/>
              <a:gd name="T66" fmla="*/ 110 w 138"/>
              <a:gd name="T67" fmla="*/ 108 h 138"/>
              <a:gd name="T68" fmla="*/ 99 w 138"/>
              <a:gd name="T69" fmla="*/ 104 h 138"/>
              <a:gd name="T70" fmla="*/ 94 w 138"/>
              <a:gd name="T71" fmla="*/ 43 h 138"/>
              <a:gd name="T72" fmla="*/ 72 w 138"/>
              <a:gd name="T73" fmla="*/ 64 h 138"/>
              <a:gd name="T74" fmla="*/ 98 w 138"/>
              <a:gd name="T75" fmla="*/ 64 h 138"/>
              <a:gd name="T76" fmla="*/ 97 w 138"/>
              <a:gd name="T77" fmla="*/ 72 h 138"/>
              <a:gd name="T78" fmla="*/ 72 w 138"/>
              <a:gd name="T79" fmla="*/ 90 h 138"/>
              <a:gd name="T80" fmla="*/ 96 w 138"/>
              <a:gd name="T81" fmla="*/ 93 h 138"/>
              <a:gd name="T82" fmla="*/ 45 w 138"/>
              <a:gd name="T83" fmla="*/ 94 h 138"/>
              <a:gd name="T84" fmla="*/ 66 w 138"/>
              <a:gd name="T85" fmla="*/ 73 h 138"/>
              <a:gd name="T86" fmla="*/ 40 w 138"/>
              <a:gd name="T87" fmla="*/ 74 h 138"/>
              <a:gd name="T88" fmla="*/ 42 w 138"/>
              <a:gd name="T89" fmla="*/ 66 h 138"/>
              <a:gd name="T90" fmla="*/ 66 w 138"/>
              <a:gd name="T91" fmla="*/ 47 h 138"/>
              <a:gd name="T92" fmla="*/ 43 w 138"/>
              <a:gd name="T93" fmla="*/ 44 h 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138" h="138">
                <a:moveTo>
                  <a:pt x="69" y="0"/>
                </a:moveTo>
                <a:cubicBezTo>
                  <a:pt x="107" y="0"/>
                  <a:pt x="138" y="31"/>
                  <a:pt x="138" y="69"/>
                </a:cubicBezTo>
                <a:cubicBezTo>
                  <a:pt x="138" y="107"/>
                  <a:pt x="107" y="138"/>
                  <a:pt x="69" y="138"/>
                </a:cubicBezTo>
                <a:cubicBezTo>
                  <a:pt x="31" y="138"/>
                  <a:pt x="0" y="107"/>
                  <a:pt x="0" y="69"/>
                </a:cubicBezTo>
                <a:cubicBezTo>
                  <a:pt x="0" y="31"/>
                  <a:pt x="31" y="0"/>
                  <a:pt x="69" y="0"/>
                </a:cubicBezTo>
                <a:close/>
                <a:moveTo>
                  <a:pt x="114" y="36"/>
                </a:moveTo>
                <a:cubicBezTo>
                  <a:pt x="111" y="38"/>
                  <a:pt x="107" y="40"/>
                  <a:pt x="103" y="41"/>
                </a:cubicBezTo>
                <a:cubicBezTo>
                  <a:pt x="102" y="41"/>
                  <a:pt x="102" y="42"/>
                  <a:pt x="102" y="43"/>
                </a:cubicBezTo>
                <a:cubicBezTo>
                  <a:pt x="103" y="49"/>
                  <a:pt x="104" y="57"/>
                  <a:pt x="105" y="64"/>
                </a:cubicBezTo>
                <a:cubicBezTo>
                  <a:pt x="105" y="65"/>
                  <a:pt x="105" y="66"/>
                  <a:pt x="106" y="66"/>
                </a:cubicBezTo>
                <a:cubicBezTo>
                  <a:pt x="124" y="66"/>
                  <a:pt x="124" y="66"/>
                  <a:pt x="124" y="66"/>
                </a:cubicBezTo>
                <a:cubicBezTo>
                  <a:pt x="125" y="66"/>
                  <a:pt x="126" y="65"/>
                  <a:pt x="126" y="64"/>
                </a:cubicBezTo>
                <a:cubicBezTo>
                  <a:pt x="125" y="54"/>
                  <a:pt x="121" y="45"/>
                  <a:pt x="116" y="37"/>
                </a:cubicBezTo>
                <a:cubicBezTo>
                  <a:pt x="116" y="36"/>
                  <a:pt x="115" y="36"/>
                  <a:pt x="114" y="36"/>
                </a:cubicBezTo>
                <a:close/>
                <a:moveTo>
                  <a:pt x="124" y="72"/>
                </a:moveTo>
                <a:cubicBezTo>
                  <a:pt x="106" y="72"/>
                  <a:pt x="106" y="72"/>
                  <a:pt x="106" y="72"/>
                </a:cubicBezTo>
                <a:cubicBezTo>
                  <a:pt x="105" y="72"/>
                  <a:pt x="105" y="73"/>
                  <a:pt x="105" y="73"/>
                </a:cubicBezTo>
                <a:cubicBezTo>
                  <a:pt x="104" y="81"/>
                  <a:pt x="103" y="88"/>
                  <a:pt x="102" y="95"/>
                </a:cubicBezTo>
                <a:cubicBezTo>
                  <a:pt x="102" y="96"/>
                  <a:pt x="102" y="96"/>
                  <a:pt x="103" y="97"/>
                </a:cubicBezTo>
                <a:cubicBezTo>
                  <a:pt x="107" y="98"/>
                  <a:pt x="111" y="99"/>
                  <a:pt x="114" y="101"/>
                </a:cubicBezTo>
                <a:cubicBezTo>
                  <a:pt x="115" y="101"/>
                  <a:pt x="116" y="101"/>
                  <a:pt x="116" y="101"/>
                </a:cubicBezTo>
                <a:cubicBezTo>
                  <a:pt x="121" y="93"/>
                  <a:pt x="125" y="84"/>
                  <a:pt x="126" y="74"/>
                </a:cubicBezTo>
                <a:cubicBezTo>
                  <a:pt x="126" y="73"/>
                  <a:pt x="125" y="72"/>
                  <a:pt x="124" y="72"/>
                </a:cubicBezTo>
                <a:close/>
                <a:moveTo>
                  <a:pt x="25" y="101"/>
                </a:moveTo>
                <a:cubicBezTo>
                  <a:pt x="28" y="99"/>
                  <a:pt x="32" y="98"/>
                  <a:pt x="36" y="97"/>
                </a:cubicBezTo>
                <a:cubicBezTo>
                  <a:pt x="36" y="96"/>
                  <a:pt x="37" y="96"/>
                  <a:pt x="37" y="95"/>
                </a:cubicBezTo>
                <a:cubicBezTo>
                  <a:pt x="35" y="88"/>
                  <a:pt x="34" y="81"/>
                  <a:pt x="34" y="73"/>
                </a:cubicBezTo>
                <a:cubicBezTo>
                  <a:pt x="34" y="73"/>
                  <a:pt x="33" y="72"/>
                  <a:pt x="32" y="72"/>
                </a:cubicBezTo>
                <a:cubicBezTo>
                  <a:pt x="15" y="72"/>
                  <a:pt x="15" y="72"/>
                  <a:pt x="15" y="72"/>
                </a:cubicBezTo>
                <a:cubicBezTo>
                  <a:pt x="14" y="72"/>
                  <a:pt x="13" y="73"/>
                  <a:pt x="13" y="74"/>
                </a:cubicBezTo>
                <a:cubicBezTo>
                  <a:pt x="14" y="84"/>
                  <a:pt x="17" y="93"/>
                  <a:pt x="22" y="101"/>
                </a:cubicBezTo>
                <a:cubicBezTo>
                  <a:pt x="23" y="101"/>
                  <a:pt x="24" y="101"/>
                  <a:pt x="25" y="101"/>
                </a:cubicBezTo>
                <a:close/>
                <a:moveTo>
                  <a:pt x="15" y="66"/>
                </a:moveTo>
                <a:cubicBezTo>
                  <a:pt x="32" y="66"/>
                  <a:pt x="32" y="66"/>
                  <a:pt x="32" y="66"/>
                </a:cubicBezTo>
                <a:cubicBezTo>
                  <a:pt x="33" y="66"/>
                  <a:pt x="34" y="65"/>
                  <a:pt x="34" y="64"/>
                </a:cubicBezTo>
                <a:cubicBezTo>
                  <a:pt x="34" y="57"/>
                  <a:pt x="35" y="49"/>
                  <a:pt x="37" y="43"/>
                </a:cubicBezTo>
                <a:cubicBezTo>
                  <a:pt x="37" y="42"/>
                  <a:pt x="36" y="41"/>
                  <a:pt x="36" y="41"/>
                </a:cubicBezTo>
                <a:cubicBezTo>
                  <a:pt x="32" y="40"/>
                  <a:pt x="28" y="38"/>
                  <a:pt x="25" y="36"/>
                </a:cubicBezTo>
                <a:cubicBezTo>
                  <a:pt x="24" y="36"/>
                  <a:pt x="23" y="36"/>
                  <a:pt x="22" y="37"/>
                </a:cubicBezTo>
                <a:cubicBezTo>
                  <a:pt x="17" y="45"/>
                  <a:pt x="14" y="54"/>
                  <a:pt x="13" y="64"/>
                </a:cubicBezTo>
                <a:cubicBezTo>
                  <a:pt x="13" y="65"/>
                  <a:pt x="14" y="66"/>
                  <a:pt x="15" y="66"/>
                </a:cubicBezTo>
                <a:close/>
                <a:moveTo>
                  <a:pt x="92" y="19"/>
                </a:moveTo>
                <a:cubicBezTo>
                  <a:pt x="95" y="23"/>
                  <a:pt x="98" y="29"/>
                  <a:pt x="99" y="34"/>
                </a:cubicBezTo>
                <a:cubicBezTo>
                  <a:pt x="100" y="35"/>
                  <a:pt x="101" y="35"/>
                  <a:pt x="101" y="35"/>
                </a:cubicBezTo>
                <a:cubicBezTo>
                  <a:pt x="104" y="34"/>
                  <a:pt x="107" y="33"/>
                  <a:pt x="109" y="32"/>
                </a:cubicBezTo>
                <a:cubicBezTo>
                  <a:pt x="110" y="32"/>
                  <a:pt x="110" y="31"/>
                  <a:pt x="110" y="31"/>
                </a:cubicBezTo>
                <a:cubicBezTo>
                  <a:pt x="110" y="30"/>
                  <a:pt x="110" y="30"/>
                  <a:pt x="110" y="29"/>
                </a:cubicBezTo>
                <a:cubicBezTo>
                  <a:pt x="105" y="24"/>
                  <a:pt x="100" y="20"/>
                  <a:pt x="93" y="18"/>
                </a:cubicBezTo>
                <a:cubicBezTo>
                  <a:pt x="93" y="17"/>
                  <a:pt x="92" y="18"/>
                  <a:pt x="92" y="19"/>
                </a:cubicBezTo>
                <a:close/>
                <a:moveTo>
                  <a:pt x="78" y="13"/>
                </a:moveTo>
                <a:cubicBezTo>
                  <a:pt x="77" y="13"/>
                  <a:pt x="75" y="12"/>
                  <a:pt x="74" y="12"/>
                </a:cubicBezTo>
                <a:cubicBezTo>
                  <a:pt x="73" y="12"/>
                  <a:pt x="72" y="13"/>
                  <a:pt x="72" y="14"/>
                </a:cubicBezTo>
                <a:cubicBezTo>
                  <a:pt x="72" y="38"/>
                  <a:pt x="72" y="38"/>
                  <a:pt x="72" y="38"/>
                </a:cubicBezTo>
                <a:cubicBezTo>
                  <a:pt x="72" y="39"/>
                  <a:pt x="73" y="40"/>
                  <a:pt x="74" y="40"/>
                </a:cubicBezTo>
                <a:cubicBezTo>
                  <a:pt x="80" y="39"/>
                  <a:pt x="86" y="39"/>
                  <a:pt x="92" y="37"/>
                </a:cubicBezTo>
                <a:cubicBezTo>
                  <a:pt x="93" y="37"/>
                  <a:pt x="94" y="36"/>
                  <a:pt x="93" y="35"/>
                </a:cubicBezTo>
                <a:cubicBezTo>
                  <a:pt x="91" y="28"/>
                  <a:pt x="87" y="20"/>
                  <a:pt x="81" y="14"/>
                </a:cubicBezTo>
                <a:cubicBezTo>
                  <a:pt x="80" y="13"/>
                  <a:pt x="79" y="13"/>
                  <a:pt x="78" y="13"/>
                </a:cubicBezTo>
                <a:close/>
                <a:moveTo>
                  <a:pt x="64" y="12"/>
                </a:moveTo>
                <a:cubicBezTo>
                  <a:pt x="63" y="12"/>
                  <a:pt x="62" y="13"/>
                  <a:pt x="61" y="13"/>
                </a:cubicBezTo>
                <a:cubicBezTo>
                  <a:pt x="59" y="13"/>
                  <a:pt x="58" y="13"/>
                  <a:pt x="57" y="14"/>
                </a:cubicBezTo>
                <a:cubicBezTo>
                  <a:pt x="52" y="20"/>
                  <a:pt x="48" y="28"/>
                  <a:pt x="45" y="35"/>
                </a:cubicBezTo>
                <a:cubicBezTo>
                  <a:pt x="45" y="36"/>
                  <a:pt x="45" y="37"/>
                  <a:pt x="46" y="37"/>
                </a:cubicBezTo>
                <a:cubicBezTo>
                  <a:pt x="52" y="39"/>
                  <a:pt x="58" y="39"/>
                  <a:pt x="64" y="40"/>
                </a:cubicBezTo>
                <a:cubicBezTo>
                  <a:pt x="65" y="40"/>
                  <a:pt x="66" y="39"/>
                  <a:pt x="66" y="38"/>
                </a:cubicBezTo>
                <a:cubicBezTo>
                  <a:pt x="66" y="14"/>
                  <a:pt x="66" y="14"/>
                  <a:pt x="66" y="14"/>
                </a:cubicBezTo>
                <a:cubicBezTo>
                  <a:pt x="66" y="13"/>
                  <a:pt x="65" y="12"/>
                  <a:pt x="64" y="12"/>
                </a:cubicBezTo>
                <a:close/>
                <a:moveTo>
                  <a:pt x="45" y="18"/>
                </a:moveTo>
                <a:cubicBezTo>
                  <a:pt x="39" y="20"/>
                  <a:pt x="33" y="24"/>
                  <a:pt x="29" y="29"/>
                </a:cubicBezTo>
                <a:cubicBezTo>
                  <a:pt x="28" y="30"/>
                  <a:pt x="28" y="30"/>
                  <a:pt x="28" y="31"/>
                </a:cubicBezTo>
                <a:cubicBezTo>
                  <a:pt x="28" y="31"/>
                  <a:pt x="29" y="32"/>
                  <a:pt x="29" y="32"/>
                </a:cubicBezTo>
                <a:cubicBezTo>
                  <a:pt x="32" y="33"/>
                  <a:pt x="34" y="34"/>
                  <a:pt x="37" y="35"/>
                </a:cubicBezTo>
                <a:cubicBezTo>
                  <a:pt x="38" y="35"/>
                  <a:pt x="39" y="35"/>
                  <a:pt x="39" y="34"/>
                </a:cubicBezTo>
                <a:cubicBezTo>
                  <a:pt x="41" y="29"/>
                  <a:pt x="43" y="23"/>
                  <a:pt x="46" y="19"/>
                </a:cubicBezTo>
                <a:cubicBezTo>
                  <a:pt x="47" y="18"/>
                  <a:pt x="46" y="17"/>
                  <a:pt x="45" y="18"/>
                </a:cubicBezTo>
                <a:close/>
                <a:moveTo>
                  <a:pt x="29" y="108"/>
                </a:moveTo>
                <a:cubicBezTo>
                  <a:pt x="33" y="113"/>
                  <a:pt x="39" y="117"/>
                  <a:pt x="45" y="120"/>
                </a:cubicBezTo>
                <a:cubicBezTo>
                  <a:pt x="46" y="120"/>
                  <a:pt x="47" y="119"/>
                  <a:pt x="46" y="119"/>
                </a:cubicBezTo>
                <a:cubicBezTo>
                  <a:pt x="43" y="114"/>
                  <a:pt x="41" y="109"/>
                  <a:pt x="39" y="104"/>
                </a:cubicBezTo>
                <a:cubicBezTo>
                  <a:pt x="39" y="103"/>
                  <a:pt x="38" y="102"/>
                  <a:pt x="37" y="103"/>
                </a:cubicBezTo>
                <a:cubicBezTo>
                  <a:pt x="34" y="104"/>
                  <a:pt x="32" y="104"/>
                  <a:pt x="29" y="106"/>
                </a:cubicBezTo>
                <a:cubicBezTo>
                  <a:pt x="28" y="106"/>
                  <a:pt x="28" y="107"/>
                  <a:pt x="29" y="108"/>
                </a:cubicBezTo>
                <a:close/>
                <a:moveTo>
                  <a:pt x="61" y="125"/>
                </a:moveTo>
                <a:cubicBezTo>
                  <a:pt x="62" y="125"/>
                  <a:pt x="63" y="125"/>
                  <a:pt x="64" y="125"/>
                </a:cubicBezTo>
                <a:cubicBezTo>
                  <a:pt x="65" y="125"/>
                  <a:pt x="66" y="124"/>
                  <a:pt x="66" y="123"/>
                </a:cubicBezTo>
                <a:cubicBezTo>
                  <a:pt x="66" y="100"/>
                  <a:pt x="66" y="100"/>
                  <a:pt x="66" y="100"/>
                </a:cubicBezTo>
                <a:cubicBezTo>
                  <a:pt x="66" y="99"/>
                  <a:pt x="65" y="98"/>
                  <a:pt x="64" y="98"/>
                </a:cubicBezTo>
                <a:cubicBezTo>
                  <a:pt x="58" y="98"/>
                  <a:pt x="52" y="99"/>
                  <a:pt x="46" y="100"/>
                </a:cubicBezTo>
                <a:cubicBezTo>
                  <a:pt x="45" y="100"/>
                  <a:pt x="45" y="101"/>
                  <a:pt x="45" y="102"/>
                </a:cubicBezTo>
                <a:cubicBezTo>
                  <a:pt x="48" y="110"/>
                  <a:pt x="52" y="118"/>
                  <a:pt x="57" y="123"/>
                </a:cubicBezTo>
                <a:cubicBezTo>
                  <a:pt x="58" y="124"/>
                  <a:pt x="59" y="125"/>
                  <a:pt x="61" y="125"/>
                </a:cubicBezTo>
                <a:close/>
                <a:moveTo>
                  <a:pt x="74" y="125"/>
                </a:moveTo>
                <a:cubicBezTo>
                  <a:pt x="75" y="125"/>
                  <a:pt x="77" y="125"/>
                  <a:pt x="78" y="125"/>
                </a:cubicBezTo>
                <a:cubicBezTo>
                  <a:pt x="79" y="125"/>
                  <a:pt x="80" y="124"/>
                  <a:pt x="81" y="123"/>
                </a:cubicBezTo>
                <a:cubicBezTo>
                  <a:pt x="87" y="118"/>
                  <a:pt x="91" y="110"/>
                  <a:pt x="93" y="102"/>
                </a:cubicBezTo>
                <a:cubicBezTo>
                  <a:pt x="94" y="101"/>
                  <a:pt x="93" y="100"/>
                  <a:pt x="92" y="100"/>
                </a:cubicBezTo>
                <a:cubicBezTo>
                  <a:pt x="86" y="99"/>
                  <a:pt x="80" y="98"/>
                  <a:pt x="74" y="98"/>
                </a:cubicBezTo>
                <a:cubicBezTo>
                  <a:pt x="73" y="98"/>
                  <a:pt x="72" y="99"/>
                  <a:pt x="72" y="100"/>
                </a:cubicBezTo>
                <a:cubicBezTo>
                  <a:pt x="72" y="123"/>
                  <a:pt x="72" y="123"/>
                  <a:pt x="72" y="123"/>
                </a:cubicBezTo>
                <a:cubicBezTo>
                  <a:pt x="72" y="124"/>
                  <a:pt x="73" y="125"/>
                  <a:pt x="74" y="125"/>
                </a:cubicBezTo>
                <a:close/>
                <a:moveTo>
                  <a:pt x="93" y="120"/>
                </a:moveTo>
                <a:cubicBezTo>
                  <a:pt x="100" y="117"/>
                  <a:pt x="105" y="113"/>
                  <a:pt x="110" y="108"/>
                </a:cubicBezTo>
                <a:cubicBezTo>
                  <a:pt x="111" y="107"/>
                  <a:pt x="110" y="106"/>
                  <a:pt x="109" y="106"/>
                </a:cubicBezTo>
                <a:cubicBezTo>
                  <a:pt x="107" y="104"/>
                  <a:pt x="104" y="104"/>
                  <a:pt x="101" y="103"/>
                </a:cubicBezTo>
                <a:cubicBezTo>
                  <a:pt x="101" y="102"/>
                  <a:pt x="100" y="103"/>
                  <a:pt x="99" y="104"/>
                </a:cubicBezTo>
                <a:cubicBezTo>
                  <a:pt x="98" y="109"/>
                  <a:pt x="95" y="114"/>
                  <a:pt x="92" y="119"/>
                </a:cubicBezTo>
                <a:cubicBezTo>
                  <a:pt x="92" y="119"/>
                  <a:pt x="93" y="120"/>
                  <a:pt x="93" y="120"/>
                </a:cubicBezTo>
                <a:close/>
                <a:moveTo>
                  <a:pt x="94" y="43"/>
                </a:moveTo>
                <a:cubicBezTo>
                  <a:pt x="88" y="44"/>
                  <a:pt x="81" y="45"/>
                  <a:pt x="74" y="46"/>
                </a:cubicBezTo>
                <a:cubicBezTo>
                  <a:pt x="73" y="46"/>
                  <a:pt x="72" y="46"/>
                  <a:pt x="72" y="47"/>
                </a:cubicBezTo>
                <a:cubicBezTo>
                  <a:pt x="72" y="64"/>
                  <a:pt x="72" y="64"/>
                  <a:pt x="72" y="64"/>
                </a:cubicBezTo>
                <a:cubicBezTo>
                  <a:pt x="72" y="65"/>
                  <a:pt x="73" y="66"/>
                  <a:pt x="74" y="66"/>
                </a:cubicBezTo>
                <a:cubicBezTo>
                  <a:pt x="97" y="66"/>
                  <a:pt x="97" y="66"/>
                  <a:pt x="97" y="66"/>
                </a:cubicBezTo>
                <a:cubicBezTo>
                  <a:pt x="98" y="66"/>
                  <a:pt x="99" y="65"/>
                  <a:pt x="98" y="64"/>
                </a:cubicBezTo>
                <a:cubicBezTo>
                  <a:pt x="98" y="57"/>
                  <a:pt x="97" y="50"/>
                  <a:pt x="96" y="44"/>
                </a:cubicBezTo>
                <a:cubicBezTo>
                  <a:pt x="96" y="44"/>
                  <a:pt x="95" y="43"/>
                  <a:pt x="94" y="43"/>
                </a:cubicBezTo>
                <a:close/>
                <a:moveTo>
                  <a:pt x="97" y="72"/>
                </a:moveTo>
                <a:cubicBezTo>
                  <a:pt x="74" y="72"/>
                  <a:pt x="74" y="72"/>
                  <a:pt x="74" y="72"/>
                </a:cubicBezTo>
                <a:cubicBezTo>
                  <a:pt x="73" y="72"/>
                  <a:pt x="72" y="73"/>
                  <a:pt x="72" y="73"/>
                </a:cubicBezTo>
                <a:cubicBezTo>
                  <a:pt x="72" y="90"/>
                  <a:pt x="72" y="90"/>
                  <a:pt x="72" y="90"/>
                </a:cubicBezTo>
                <a:cubicBezTo>
                  <a:pt x="72" y="91"/>
                  <a:pt x="73" y="92"/>
                  <a:pt x="74" y="92"/>
                </a:cubicBezTo>
                <a:cubicBezTo>
                  <a:pt x="81" y="92"/>
                  <a:pt x="88" y="93"/>
                  <a:pt x="94" y="94"/>
                </a:cubicBezTo>
                <a:cubicBezTo>
                  <a:pt x="95" y="95"/>
                  <a:pt x="96" y="94"/>
                  <a:pt x="96" y="93"/>
                </a:cubicBezTo>
                <a:cubicBezTo>
                  <a:pt x="97" y="87"/>
                  <a:pt x="98" y="80"/>
                  <a:pt x="98" y="74"/>
                </a:cubicBezTo>
                <a:cubicBezTo>
                  <a:pt x="99" y="73"/>
                  <a:pt x="98" y="72"/>
                  <a:pt x="97" y="72"/>
                </a:cubicBezTo>
                <a:close/>
                <a:moveTo>
                  <a:pt x="45" y="94"/>
                </a:moveTo>
                <a:cubicBezTo>
                  <a:pt x="51" y="93"/>
                  <a:pt x="58" y="92"/>
                  <a:pt x="65" y="92"/>
                </a:cubicBezTo>
                <a:cubicBezTo>
                  <a:pt x="65" y="92"/>
                  <a:pt x="66" y="91"/>
                  <a:pt x="66" y="90"/>
                </a:cubicBezTo>
                <a:cubicBezTo>
                  <a:pt x="66" y="73"/>
                  <a:pt x="66" y="73"/>
                  <a:pt x="66" y="73"/>
                </a:cubicBezTo>
                <a:cubicBezTo>
                  <a:pt x="66" y="73"/>
                  <a:pt x="65" y="72"/>
                  <a:pt x="65" y="72"/>
                </a:cubicBezTo>
                <a:cubicBezTo>
                  <a:pt x="42" y="72"/>
                  <a:pt x="42" y="72"/>
                  <a:pt x="42" y="72"/>
                </a:cubicBezTo>
                <a:cubicBezTo>
                  <a:pt x="41" y="72"/>
                  <a:pt x="40" y="73"/>
                  <a:pt x="40" y="74"/>
                </a:cubicBezTo>
                <a:cubicBezTo>
                  <a:pt x="40" y="80"/>
                  <a:pt x="41" y="87"/>
                  <a:pt x="43" y="93"/>
                </a:cubicBezTo>
                <a:cubicBezTo>
                  <a:pt x="43" y="94"/>
                  <a:pt x="44" y="95"/>
                  <a:pt x="45" y="94"/>
                </a:cubicBezTo>
                <a:close/>
                <a:moveTo>
                  <a:pt x="42" y="66"/>
                </a:moveTo>
                <a:cubicBezTo>
                  <a:pt x="65" y="66"/>
                  <a:pt x="65" y="66"/>
                  <a:pt x="65" y="66"/>
                </a:cubicBezTo>
                <a:cubicBezTo>
                  <a:pt x="65" y="66"/>
                  <a:pt x="66" y="65"/>
                  <a:pt x="66" y="64"/>
                </a:cubicBezTo>
                <a:cubicBezTo>
                  <a:pt x="66" y="47"/>
                  <a:pt x="66" y="47"/>
                  <a:pt x="66" y="47"/>
                </a:cubicBezTo>
                <a:cubicBezTo>
                  <a:pt x="66" y="46"/>
                  <a:pt x="65" y="46"/>
                  <a:pt x="65" y="46"/>
                </a:cubicBezTo>
                <a:cubicBezTo>
                  <a:pt x="58" y="45"/>
                  <a:pt x="51" y="44"/>
                  <a:pt x="45" y="43"/>
                </a:cubicBezTo>
                <a:cubicBezTo>
                  <a:pt x="44" y="43"/>
                  <a:pt x="43" y="44"/>
                  <a:pt x="43" y="44"/>
                </a:cubicBezTo>
                <a:cubicBezTo>
                  <a:pt x="41" y="50"/>
                  <a:pt x="40" y="57"/>
                  <a:pt x="40" y="64"/>
                </a:cubicBezTo>
                <a:cubicBezTo>
                  <a:pt x="40" y="65"/>
                  <a:pt x="41" y="66"/>
                  <a:pt x="42" y="6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srgbClr val="000000"/>
              </a:solidFill>
              <a:latin typeface="Arial" charset="0"/>
              <a:ea typeface="宋体" pitchFamily="2" charset="-122"/>
            </a:endParaRPr>
          </a:p>
        </p:txBody>
      </p:sp>
      <p:grpSp>
        <p:nvGrpSpPr>
          <p:cNvPr id="5151" name="PA_组合 31"/>
          <p:cNvGrpSpPr/>
          <p:nvPr>
            <p:custDataLst>
              <p:tags r:id="rId26"/>
            </p:custDataLst>
          </p:nvPr>
        </p:nvGrpSpPr>
        <p:grpSpPr bwMode="auto">
          <a:xfrm>
            <a:off x="10723034" y="3034243"/>
            <a:ext cx="404284" cy="393700"/>
            <a:chOff x="0" y="0"/>
            <a:chExt cx="191" cy="186"/>
          </a:xfrm>
        </p:grpSpPr>
        <p:sp>
          <p:nvSpPr>
            <p:cNvPr id="5152" name="Freeform 32"/>
            <p:cNvSpPr>
              <a:spLocks noEditPoints="1"/>
            </p:cNvSpPr>
            <p:nvPr/>
          </p:nvSpPr>
          <p:spPr bwMode="auto">
            <a:xfrm>
              <a:off x="0" y="0"/>
              <a:ext cx="121" cy="113"/>
            </a:xfrm>
            <a:custGeom>
              <a:avLst/>
              <a:gdLst>
                <a:gd name="T0" fmla="*/ 51 w 51"/>
                <a:gd name="T1" fmla="*/ 33 h 48"/>
                <a:gd name="T2" fmla="*/ 2 w 51"/>
                <a:gd name="T3" fmla="*/ 33 h 48"/>
                <a:gd name="T4" fmla="*/ 0 w 51"/>
                <a:gd name="T5" fmla="*/ 34 h 48"/>
                <a:gd name="T6" fmla="*/ 18 w 51"/>
                <a:gd name="T7" fmla="*/ 48 h 48"/>
                <a:gd name="T8" fmla="*/ 36 w 51"/>
                <a:gd name="T9" fmla="*/ 48 h 48"/>
                <a:gd name="T10" fmla="*/ 39 w 51"/>
                <a:gd name="T11" fmla="*/ 44 h 48"/>
                <a:gd name="T12" fmla="*/ 37 w 51"/>
                <a:gd name="T13" fmla="*/ 40 h 48"/>
                <a:gd name="T14" fmla="*/ 38 w 51"/>
                <a:gd name="T15" fmla="*/ 38 h 48"/>
                <a:gd name="T16" fmla="*/ 39 w 51"/>
                <a:gd name="T17" fmla="*/ 38 h 48"/>
                <a:gd name="T18" fmla="*/ 43 w 51"/>
                <a:gd name="T19" fmla="*/ 41 h 48"/>
                <a:gd name="T20" fmla="*/ 44 w 51"/>
                <a:gd name="T21" fmla="*/ 40 h 48"/>
                <a:gd name="T22" fmla="*/ 40 w 51"/>
                <a:gd name="T23" fmla="*/ 37 h 48"/>
                <a:gd name="T24" fmla="*/ 40 w 51"/>
                <a:gd name="T25" fmla="*/ 35 h 48"/>
                <a:gd name="T26" fmla="*/ 43 w 51"/>
                <a:gd name="T27" fmla="*/ 35 h 48"/>
                <a:gd name="T28" fmla="*/ 47 w 51"/>
                <a:gd name="T29" fmla="*/ 37 h 48"/>
                <a:gd name="T30" fmla="*/ 51 w 51"/>
                <a:gd name="T31" fmla="*/ 33 h 48"/>
                <a:gd name="T32" fmla="*/ 33 w 51"/>
                <a:gd name="T33" fmla="*/ 30 h 48"/>
                <a:gd name="T34" fmla="*/ 25 w 51"/>
                <a:gd name="T35" fmla="*/ 3 h 48"/>
                <a:gd name="T36" fmla="*/ 27 w 51"/>
                <a:gd name="T37" fmla="*/ 1 h 48"/>
                <a:gd name="T38" fmla="*/ 44 w 51"/>
                <a:gd name="T39" fmla="*/ 14 h 48"/>
                <a:gd name="T40" fmla="*/ 48 w 51"/>
                <a:gd name="T41" fmla="*/ 29 h 48"/>
                <a:gd name="T42" fmla="*/ 47 w 51"/>
                <a:gd name="T43" fmla="*/ 31 h 48"/>
                <a:gd name="T44" fmla="*/ 34 w 51"/>
                <a:gd name="T45" fmla="*/ 31 h 48"/>
                <a:gd name="T46" fmla="*/ 33 w 51"/>
                <a:gd name="T47" fmla="*/ 3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1" h="48">
                  <a:moveTo>
                    <a:pt x="51" y="33"/>
                  </a:moveTo>
                  <a:cubicBezTo>
                    <a:pt x="2" y="33"/>
                    <a:pt x="2" y="33"/>
                    <a:pt x="2" y="33"/>
                  </a:cubicBezTo>
                  <a:cubicBezTo>
                    <a:pt x="1" y="33"/>
                    <a:pt x="0" y="33"/>
                    <a:pt x="0" y="34"/>
                  </a:cubicBezTo>
                  <a:cubicBezTo>
                    <a:pt x="1" y="43"/>
                    <a:pt x="10" y="48"/>
                    <a:pt x="18" y="48"/>
                  </a:cubicBezTo>
                  <a:cubicBezTo>
                    <a:pt x="36" y="48"/>
                    <a:pt x="36" y="48"/>
                    <a:pt x="36" y="48"/>
                  </a:cubicBezTo>
                  <a:cubicBezTo>
                    <a:pt x="39" y="44"/>
                    <a:pt x="39" y="44"/>
                    <a:pt x="39" y="44"/>
                  </a:cubicBezTo>
                  <a:cubicBezTo>
                    <a:pt x="38" y="43"/>
                    <a:pt x="37" y="42"/>
                    <a:pt x="37" y="40"/>
                  </a:cubicBezTo>
                  <a:cubicBezTo>
                    <a:pt x="37" y="39"/>
                    <a:pt x="37" y="39"/>
                    <a:pt x="38" y="38"/>
                  </a:cubicBezTo>
                  <a:cubicBezTo>
                    <a:pt x="38" y="38"/>
                    <a:pt x="38" y="38"/>
                    <a:pt x="39" y="38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4" y="40"/>
                    <a:pt x="44" y="40"/>
                    <a:pt x="44" y="40"/>
                  </a:cubicBezTo>
                  <a:cubicBezTo>
                    <a:pt x="40" y="37"/>
                    <a:pt x="40" y="37"/>
                    <a:pt x="40" y="37"/>
                  </a:cubicBezTo>
                  <a:cubicBezTo>
                    <a:pt x="40" y="36"/>
                    <a:pt x="40" y="36"/>
                    <a:pt x="40" y="35"/>
                  </a:cubicBezTo>
                  <a:cubicBezTo>
                    <a:pt x="41" y="35"/>
                    <a:pt x="42" y="35"/>
                    <a:pt x="43" y="35"/>
                  </a:cubicBezTo>
                  <a:cubicBezTo>
                    <a:pt x="45" y="35"/>
                    <a:pt x="46" y="35"/>
                    <a:pt x="47" y="37"/>
                  </a:cubicBezTo>
                  <a:lnTo>
                    <a:pt x="51" y="33"/>
                  </a:lnTo>
                  <a:close/>
                  <a:moveTo>
                    <a:pt x="33" y="30"/>
                  </a:moveTo>
                  <a:cubicBezTo>
                    <a:pt x="25" y="3"/>
                    <a:pt x="25" y="3"/>
                    <a:pt x="25" y="3"/>
                  </a:cubicBezTo>
                  <a:cubicBezTo>
                    <a:pt x="25" y="2"/>
                    <a:pt x="26" y="1"/>
                    <a:pt x="27" y="1"/>
                  </a:cubicBezTo>
                  <a:cubicBezTo>
                    <a:pt x="35" y="0"/>
                    <a:pt x="42" y="7"/>
                    <a:pt x="44" y="14"/>
                  </a:cubicBezTo>
                  <a:cubicBezTo>
                    <a:pt x="48" y="29"/>
                    <a:pt x="48" y="29"/>
                    <a:pt x="48" y="29"/>
                  </a:cubicBezTo>
                  <a:cubicBezTo>
                    <a:pt x="48" y="30"/>
                    <a:pt x="48" y="31"/>
                    <a:pt x="47" y="31"/>
                  </a:cubicBezTo>
                  <a:cubicBezTo>
                    <a:pt x="34" y="31"/>
                    <a:pt x="34" y="31"/>
                    <a:pt x="34" y="31"/>
                  </a:cubicBezTo>
                  <a:cubicBezTo>
                    <a:pt x="33" y="31"/>
                    <a:pt x="33" y="30"/>
                    <a:pt x="33" y="3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rgbClr val="000000"/>
                </a:solidFill>
                <a:latin typeface="Arial" charset="0"/>
                <a:ea typeface="宋体" pitchFamily="2" charset="-122"/>
              </a:endParaRPr>
            </a:p>
          </p:txBody>
        </p:sp>
        <p:sp>
          <p:nvSpPr>
            <p:cNvPr id="5153" name="Freeform 33"/>
            <p:cNvSpPr>
              <a:spLocks noEditPoints="1"/>
            </p:cNvSpPr>
            <p:nvPr/>
          </p:nvSpPr>
          <p:spPr bwMode="auto">
            <a:xfrm>
              <a:off x="85" y="78"/>
              <a:ext cx="106" cy="108"/>
            </a:xfrm>
            <a:custGeom>
              <a:avLst/>
              <a:gdLst>
                <a:gd name="T0" fmla="*/ 43 w 45"/>
                <a:gd name="T1" fmla="*/ 0 h 46"/>
                <a:gd name="T2" fmla="*/ 15 w 45"/>
                <a:gd name="T3" fmla="*/ 0 h 46"/>
                <a:gd name="T4" fmla="*/ 11 w 45"/>
                <a:gd name="T5" fmla="*/ 4 h 46"/>
                <a:gd name="T6" fmla="*/ 12 w 45"/>
                <a:gd name="T7" fmla="*/ 7 h 46"/>
                <a:gd name="T8" fmla="*/ 12 w 45"/>
                <a:gd name="T9" fmla="*/ 8 h 46"/>
                <a:gd name="T10" fmla="*/ 11 w 45"/>
                <a:gd name="T11" fmla="*/ 9 h 46"/>
                <a:gd name="T12" fmla="*/ 8 w 45"/>
                <a:gd name="T13" fmla="*/ 7 h 46"/>
                <a:gd name="T14" fmla="*/ 7 w 45"/>
                <a:gd name="T15" fmla="*/ 8 h 46"/>
                <a:gd name="T16" fmla="*/ 10 w 45"/>
                <a:gd name="T17" fmla="*/ 10 h 46"/>
                <a:gd name="T18" fmla="*/ 10 w 45"/>
                <a:gd name="T19" fmla="*/ 12 h 46"/>
                <a:gd name="T20" fmla="*/ 7 w 45"/>
                <a:gd name="T21" fmla="*/ 13 h 46"/>
                <a:gd name="T22" fmla="*/ 3 w 45"/>
                <a:gd name="T23" fmla="*/ 11 h 46"/>
                <a:gd name="T24" fmla="*/ 0 w 45"/>
                <a:gd name="T25" fmla="*/ 15 h 46"/>
                <a:gd name="T26" fmla="*/ 43 w 45"/>
                <a:gd name="T27" fmla="*/ 15 h 46"/>
                <a:gd name="T28" fmla="*/ 45 w 45"/>
                <a:gd name="T29" fmla="*/ 13 h 46"/>
                <a:gd name="T30" fmla="*/ 45 w 45"/>
                <a:gd name="T31" fmla="*/ 1 h 46"/>
                <a:gd name="T32" fmla="*/ 43 w 45"/>
                <a:gd name="T33" fmla="*/ 0 h 46"/>
                <a:gd name="T34" fmla="*/ 9 w 45"/>
                <a:gd name="T35" fmla="*/ 45 h 46"/>
                <a:gd name="T36" fmla="*/ 2 w 45"/>
                <a:gd name="T37" fmla="*/ 19 h 46"/>
                <a:gd name="T38" fmla="*/ 4 w 45"/>
                <a:gd name="T39" fmla="*/ 16 h 46"/>
                <a:gd name="T40" fmla="*/ 16 w 45"/>
                <a:gd name="T41" fmla="*/ 16 h 46"/>
                <a:gd name="T42" fmla="*/ 18 w 45"/>
                <a:gd name="T43" fmla="*/ 18 h 46"/>
                <a:gd name="T44" fmla="*/ 24 w 45"/>
                <a:gd name="T45" fmla="*/ 41 h 46"/>
                <a:gd name="T46" fmla="*/ 23 w 45"/>
                <a:gd name="T47" fmla="*/ 43 h 46"/>
                <a:gd name="T48" fmla="*/ 12 w 45"/>
                <a:gd name="T49" fmla="*/ 46 h 46"/>
                <a:gd name="T50" fmla="*/ 9 w 45"/>
                <a:gd name="T51" fmla="*/ 45 h 46"/>
                <a:gd name="T52" fmla="*/ 14 w 45"/>
                <a:gd name="T53" fmla="*/ 42 h 46"/>
                <a:gd name="T54" fmla="*/ 19 w 45"/>
                <a:gd name="T55" fmla="*/ 41 h 46"/>
                <a:gd name="T56" fmla="*/ 20 w 45"/>
                <a:gd name="T57" fmla="*/ 39 h 46"/>
                <a:gd name="T58" fmla="*/ 16 w 45"/>
                <a:gd name="T59" fmla="*/ 23 h 46"/>
                <a:gd name="T60" fmla="*/ 14 w 45"/>
                <a:gd name="T61" fmla="*/ 22 h 46"/>
                <a:gd name="T62" fmla="*/ 9 w 45"/>
                <a:gd name="T63" fmla="*/ 23 h 46"/>
                <a:gd name="T64" fmla="*/ 8 w 45"/>
                <a:gd name="T65" fmla="*/ 25 h 46"/>
                <a:gd name="T66" fmla="*/ 12 w 45"/>
                <a:gd name="T67" fmla="*/ 41 h 46"/>
                <a:gd name="T68" fmla="*/ 14 w 45"/>
                <a:gd name="T69" fmla="*/ 42 h 46"/>
                <a:gd name="T70" fmla="*/ 42 w 45"/>
                <a:gd name="T71" fmla="*/ 5 h 46"/>
                <a:gd name="T72" fmla="*/ 42 w 45"/>
                <a:gd name="T73" fmla="*/ 10 h 46"/>
                <a:gd name="T74" fmla="*/ 40 w 45"/>
                <a:gd name="T75" fmla="*/ 12 h 46"/>
                <a:gd name="T76" fmla="*/ 24 w 45"/>
                <a:gd name="T77" fmla="*/ 12 h 46"/>
                <a:gd name="T78" fmla="*/ 23 w 45"/>
                <a:gd name="T79" fmla="*/ 10 h 46"/>
                <a:gd name="T80" fmla="*/ 23 w 45"/>
                <a:gd name="T81" fmla="*/ 5 h 46"/>
                <a:gd name="T82" fmla="*/ 24 w 45"/>
                <a:gd name="T83" fmla="*/ 3 h 46"/>
                <a:gd name="T84" fmla="*/ 40 w 45"/>
                <a:gd name="T85" fmla="*/ 3 h 46"/>
                <a:gd name="T86" fmla="*/ 42 w 45"/>
                <a:gd name="T87" fmla="*/ 5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5" h="46">
                  <a:moveTo>
                    <a:pt x="43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2" y="5"/>
                    <a:pt x="12" y="6"/>
                    <a:pt x="12" y="7"/>
                  </a:cubicBezTo>
                  <a:cubicBezTo>
                    <a:pt x="12" y="7"/>
                    <a:pt x="12" y="8"/>
                    <a:pt x="12" y="8"/>
                  </a:cubicBezTo>
                  <a:cubicBezTo>
                    <a:pt x="12" y="9"/>
                    <a:pt x="11" y="9"/>
                    <a:pt x="11" y="9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1"/>
                    <a:pt x="10" y="11"/>
                    <a:pt x="10" y="12"/>
                  </a:cubicBezTo>
                  <a:cubicBezTo>
                    <a:pt x="9" y="12"/>
                    <a:pt x="8" y="13"/>
                    <a:pt x="7" y="13"/>
                  </a:cubicBezTo>
                  <a:cubicBezTo>
                    <a:pt x="6" y="13"/>
                    <a:pt x="4" y="12"/>
                    <a:pt x="3" y="1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43" y="15"/>
                    <a:pt x="43" y="15"/>
                    <a:pt x="43" y="15"/>
                  </a:cubicBezTo>
                  <a:cubicBezTo>
                    <a:pt x="44" y="15"/>
                    <a:pt x="45" y="14"/>
                    <a:pt x="45" y="13"/>
                  </a:cubicBezTo>
                  <a:cubicBezTo>
                    <a:pt x="45" y="1"/>
                    <a:pt x="45" y="1"/>
                    <a:pt x="45" y="1"/>
                  </a:cubicBezTo>
                  <a:cubicBezTo>
                    <a:pt x="45" y="0"/>
                    <a:pt x="44" y="0"/>
                    <a:pt x="43" y="0"/>
                  </a:cubicBezTo>
                  <a:close/>
                  <a:moveTo>
                    <a:pt x="9" y="45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2" y="17"/>
                    <a:pt x="3" y="16"/>
                    <a:pt x="4" y="16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7" y="16"/>
                    <a:pt x="18" y="17"/>
                    <a:pt x="18" y="18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25" y="42"/>
                    <a:pt x="24" y="43"/>
                    <a:pt x="23" y="43"/>
                  </a:cubicBezTo>
                  <a:cubicBezTo>
                    <a:pt x="12" y="46"/>
                    <a:pt x="12" y="46"/>
                    <a:pt x="12" y="46"/>
                  </a:cubicBezTo>
                  <a:cubicBezTo>
                    <a:pt x="11" y="46"/>
                    <a:pt x="10" y="46"/>
                    <a:pt x="9" y="45"/>
                  </a:cubicBezTo>
                  <a:close/>
                  <a:moveTo>
                    <a:pt x="14" y="42"/>
                  </a:moveTo>
                  <a:cubicBezTo>
                    <a:pt x="19" y="41"/>
                    <a:pt x="19" y="41"/>
                    <a:pt x="19" y="41"/>
                  </a:cubicBezTo>
                  <a:cubicBezTo>
                    <a:pt x="20" y="40"/>
                    <a:pt x="20" y="40"/>
                    <a:pt x="20" y="3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2"/>
                    <a:pt x="15" y="22"/>
                    <a:pt x="14" y="22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8" y="24"/>
                    <a:pt x="7" y="25"/>
                    <a:pt x="8" y="25"/>
                  </a:cubicBezTo>
                  <a:cubicBezTo>
                    <a:pt x="12" y="41"/>
                    <a:pt x="12" y="41"/>
                    <a:pt x="12" y="41"/>
                  </a:cubicBezTo>
                  <a:cubicBezTo>
                    <a:pt x="12" y="42"/>
                    <a:pt x="13" y="42"/>
                    <a:pt x="14" y="42"/>
                  </a:cubicBezTo>
                  <a:close/>
                  <a:moveTo>
                    <a:pt x="42" y="5"/>
                  </a:moveTo>
                  <a:cubicBezTo>
                    <a:pt x="42" y="10"/>
                    <a:pt x="42" y="10"/>
                    <a:pt x="42" y="10"/>
                  </a:cubicBezTo>
                  <a:cubicBezTo>
                    <a:pt x="42" y="11"/>
                    <a:pt x="41" y="12"/>
                    <a:pt x="40" y="12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23" y="12"/>
                    <a:pt x="23" y="11"/>
                    <a:pt x="23" y="10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3" y="4"/>
                    <a:pt x="23" y="3"/>
                    <a:pt x="24" y="3"/>
                  </a:cubicBezTo>
                  <a:cubicBezTo>
                    <a:pt x="40" y="3"/>
                    <a:pt x="40" y="3"/>
                    <a:pt x="40" y="3"/>
                  </a:cubicBezTo>
                  <a:cubicBezTo>
                    <a:pt x="41" y="3"/>
                    <a:pt x="42" y="4"/>
                    <a:pt x="42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rgbClr val="000000"/>
                </a:solidFill>
                <a:latin typeface="Arial" charset="0"/>
                <a:ea typeface="宋体" pitchFamily="2" charset="-122"/>
              </a:endParaRPr>
            </a:p>
          </p:txBody>
        </p:sp>
      </p:grpSp>
      <p:sp>
        <p:nvSpPr>
          <p:cNvPr id="5154" name="PA_文本框 34"/>
          <p:cNvSpPr txBox="1">
            <a:spLocks noChangeArrowheads="1"/>
          </p:cNvSpPr>
          <p:nvPr>
            <p:custDataLst>
              <p:tags r:id="rId27"/>
            </p:custDataLst>
          </p:nvPr>
        </p:nvSpPr>
        <p:spPr bwMode="auto">
          <a:xfrm>
            <a:off x="1272430" y="1605493"/>
            <a:ext cx="723275" cy="256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defTabSz="121917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067">
                <a:solidFill>
                  <a:srgbClr val="808080"/>
                </a:solidFill>
                <a:latin typeface="Arial" charset="0"/>
                <a:ea typeface="宋体" pitchFamily="2" charset="-122"/>
              </a:rPr>
              <a:t>TEXT 01</a:t>
            </a:r>
          </a:p>
        </p:txBody>
      </p:sp>
      <p:sp>
        <p:nvSpPr>
          <p:cNvPr id="5155" name="PA_文本框 35"/>
          <p:cNvSpPr txBox="1">
            <a:spLocks noChangeArrowheads="1"/>
          </p:cNvSpPr>
          <p:nvPr>
            <p:custDataLst>
              <p:tags r:id="rId28"/>
            </p:custDataLst>
          </p:nvPr>
        </p:nvSpPr>
        <p:spPr bwMode="auto">
          <a:xfrm>
            <a:off x="5719546" y="1605493"/>
            <a:ext cx="723275" cy="256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defTabSz="121917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067">
                <a:solidFill>
                  <a:srgbClr val="808080"/>
                </a:solidFill>
                <a:latin typeface="Arial" charset="0"/>
                <a:ea typeface="宋体" pitchFamily="2" charset="-122"/>
              </a:rPr>
              <a:t>TEXT 05</a:t>
            </a:r>
          </a:p>
        </p:txBody>
      </p:sp>
      <p:sp>
        <p:nvSpPr>
          <p:cNvPr id="5156" name="PA_文本框 36"/>
          <p:cNvSpPr txBox="1">
            <a:spLocks noChangeArrowheads="1"/>
          </p:cNvSpPr>
          <p:nvPr>
            <p:custDataLst>
              <p:tags r:id="rId29"/>
            </p:custDataLst>
          </p:nvPr>
        </p:nvSpPr>
        <p:spPr bwMode="auto">
          <a:xfrm>
            <a:off x="9264963" y="1605493"/>
            <a:ext cx="723275" cy="256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defTabSz="121917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067">
                <a:solidFill>
                  <a:srgbClr val="808080"/>
                </a:solidFill>
                <a:latin typeface="Arial" charset="0"/>
                <a:ea typeface="宋体" pitchFamily="2" charset="-122"/>
              </a:rPr>
              <a:t>TEXT 08</a:t>
            </a:r>
          </a:p>
        </p:txBody>
      </p:sp>
      <p:sp>
        <p:nvSpPr>
          <p:cNvPr id="5157" name="PA_文本框 37"/>
          <p:cNvSpPr txBox="1">
            <a:spLocks noChangeArrowheads="1"/>
          </p:cNvSpPr>
          <p:nvPr>
            <p:custDataLst>
              <p:tags r:id="rId30"/>
            </p:custDataLst>
          </p:nvPr>
        </p:nvSpPr>
        <p:spPr bwMode="auto">
          <a:xfrm>
            <a:off x="3488579" y="4302126"/>
            <a:ext cx="723275" cy="256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defTabSz="121917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067">
                <a:solidFill>
                  <a:srgbClr val="808080"/>
                </a:solidFill>
                <a:latin typeface="Arial" charset="0"/>
                <a:ea typeface="宋体" pitchFamily="2" charset="-122"/>
              </a:rPr>
              <a:t>TEXT 03</a:t>
            </a:r>
          </a:p>
        </p:txBody>
      </p:sp>
      <p:sp>
        <p:nvSpPr>
          <p:cNvPr id="5158" name="PA_文本框 38"/>
          <p:cNvSpPr txBox="1">
            <a:spLocks noChangeArrowheads="1"/>
          </p:cNvSpPr>
          <p:nvPr>
            <p:custDataLst>
              <p:tags r:id="rId31"/>
            </p:custDataLst>
          </p:nvPr>
        </p:nvSpPr>
        <p:spPr bwMode="auto">
          <a:xfrm>
            <a:off x="7935697" y="4302126"/>
            <a:ext cx="723275" cy="256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defTabSz="121917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067">
                <a:solidFill>
                  <a:srgbClr val="808080"/>
                </a:solidFill>
                <a:latin typeface="Arial" charset="0"/>
                <a:ea typeface="宋体" pitchFamily="2" charset="-122"/>
              </a:rPr>
              <a:t>TEXT 07</a:t>
            </a:r>
          </a:p>
        </p:txBody>
      </p:sp>
      <p:sp>
        <p:nvSpPr>
          <p:cNvPr id="5159" name="PA_文本框 39"/>
          <p:cNvSpPr txBox="1">
            <a:spLocks noChangeArrowheads="1"/>
          </p:cNvSpPr>
          <p:nvPr>
            <p:custDataLst>
              <p:tags r:id="rId32"/>
            </p:custDataLst>
          </p:nvPr>
        </p:nvSpPr>
        <p:spPr bwMode="auto">
          <a:xfrm>
            <a:off x="10562479" y="4302126"/>
            <a:ext cx="723275" cy="256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defTabSz="121917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067">
                <a:solidFill>
                  <a:srgbClr val="808080"/>
                </a:solidFill>
                <a:latin typeface="Arial" charset="0"/>
                <a:ea typeface="宋体" pitchFamily="2" charset="-122"/>
              </a:rPr>
              <a:t>TEXT 09</a:t>
            </a:r>
          </a:p>
        </p:txBody>
      </p:sp>
      <p:sp>
        <p:nvSpPr>
          <p:cNvPr id="5160" name="PA_文本框 40"/>
          <p:cNvSpPr txBox="1">
            <a:spLocks noChangeArrowheads="1"/>
          </p:cNvSpPr>
          <p:nvPr>
            <p:custDataLst>
              <p:tags r:id="rId33"/>
            </p:custDataLst>
          </p:nvPr>
        </p:nvSpPr>
        <p:spPr bwMode="auto">
          <a:xfrm>
            <a:off x="2576297" y="2035177"/>
            <a:ext cx="723275" cy="256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defTabSz="121917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067">
                <a:solidFill>
                  <a:srgbClr val="808080"/>
                </a:solidFill>
                <a:latin typeface="Arial" charset="0"/>
                <a:ea typeface="宋体" pitchFamily="2" charset="-122"/>
              </a:rPr>
              <a:t>TEXT 02</a:t>
            </a:r>
          </a:p>
        </p:txBody>
      </p:sp>
      <p:sp>
        <p:nvSpPr>
          <p:cNvPr id="5161" name="PA_文本框 41"/>
          <p:cNvSpPr txBox="1">
            <a:spLocks noChangeArrowheads="1"/>
          </p:cNvSpPr>
          <p:nvPr>
            <p:custDataLst>
              <p:tags r:id="rId34"/>
            </p:custDataLst>
          </p:nvPr>
        </p:nvSpPr>
        <p:spPr bwMode="auto">
          <a:xfrm>
            <a:off x="4441079" y="2035177"/>
            <a:ext cx="723275" cy="256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defTabSz="121917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067">
                <a:solidFill>
                  <a:srgbClr val="808080"/>
                </a:solidFill>
                <a:latin typeface="Arial" charset="0"/>
                <a:ea typeface="宋体" pitchFamily="2" charset="-122"/>
              </a:rPr>
              <a:t>TEXT 04</a:t>
            </a:r>
          </a:p>
        </p:txBody>
      </p:sp>
      <p:sp>
        <p:nvSpPr>
          <p:cNvPr id="5162" name="PA_文本框 42"/>
          <p:cNvSpPr txBox="1">
            <a:spLocks noChangeArrowheads="1"/>
          </p:cNvSpPr>
          <p:nvPr>
            <p:custDataLst>
              <p:tags r:id="rId35"/>
            </p:custDataLst>
          </p:nvPr>
        </p:nvSpPr>
        <p:spPr bwMode="auto">
          <a:xfrm>
            <a:off x="7017063" y="2035177"/>
            <a:ext cx="723275" cy="256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defTabSz="121917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067">
                <a:solidFill>
                  <a:srgbClr val="808080"/>
                </a:solidFill>
                <a:latin typeface="Arial" charset="0"/>
                <a:ea typeface="宋体" pitchFamily="2" charset="-122"/>
              </a:rPr>
              <a:t>TEXT 06</a:t>
            </a:r>
          </a:p>
        </p:txBody>
      </p:sp>
      <p:sp>
        <p:nvSpPr>
          <p:cNvPr id="5163" name="PA_矩形 43"/>
          <p:cNvSpPr>
            <a:spLocks noChangeArrowheads="1"/>
          </p:cNvSpPr>
          <p:nvPr>
            <p:custDataLst>
              <p:tags r:id="rId36"/>
            </p:custDataLst>
          </p:nvPr>
        </p:nvSpPr>
        <p:spPr bwMode="auto">
          <a:xfrm>
            <a:off x="1102785" y="5191126"/>
            <a:ext cx="2880783" cy="10343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defTabSz="121917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333" b="1" dirty="0">
                <a:solidFill>
                  <a:srgbClr val="E54B81"/>
                </a:solidFill>
                <a:latin typeface="Arial" charset="0"/>
                <a:ea typeface="宋体" pitchFamily="2" charset="-122"/>
              </a:rPr>
              <a:t>DESIGN</a:t>
            </a:r>
          </a:p>
          <a:p>
            <a:pPr defTabSz="121917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067" dirty="0">
                <a:solidFill>
                  <a:srgbClr val="808080"/>
                </a:solidFill>
                <a:latin typeface="Arial" charset="0"/>
                <a:ea typeface="宋体" pitchFamily="2" charset="-122"/>
              </a:rPr>
              <a:t>We have many PowerPoint </a:t>
            </a:r>
            <a:r>
              <a:rPr lang="zh-CN" altLang="en-US" sz="1067" dirty="0">
                <a:solidFill>
                  <a:srgbClr val="808080"/>
                </a:solidFill>
                <a:latin typeface="Arial" charset="0"/>
                <a:ea typeface="宋体" pitchFamily="2" charset="-122"/>
              </a:rPr>
              <a:t>templates</a:t>
            </a:r>
            <a:r>
              <a:rPr lang="en-US" altLang="zh-CN" sz="1067" dirty="0">
                <a:solidFill>
                  <a:srgbClr val="808080"/>
                </a:solidFill>
                <a:latin typeface="Arial" charset="0"/>
                <a:ea typeface="宋体" pitchFamily="2" charset="-122"/>
              </a:rPr>
              <a:t> that has been specifically designed to help anyone that is stepping into the world of PowerPoint for the very first time. </a:t>
            </a:r>
            <a:endParaRPr lang="zh-CN" altLang="en-US" sz="1067" dirty="0">
              <a:solidFill>
                <a:srgbClr val="808080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5164" name="PA_矩形 44"/>
          <p:cNvSpPr>
            <a:spLocks noChangeArrowheads="1"/>
          </p:cNvSpPr>
          <p:nvPr>
            <p:custDataLst>
              <p:tags r:id="rId37"/>
            </p:custDataLst>
          </p:nvPr>
        </p:nvSpPr>
        <p:spPr bwMode="auto">
          <a:xfrm>
            <a:off x="4654551" y="5191126"/>
            <a:ext cx="2880783" cy="10343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defTabSz="121917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333" b="1" dirty="0">
                <a:solidFill>
                  <a:srgbClr val="E54B81"/>
                </a:solidFill>
                <a:latin typeface="Arial" charset="0"/>
                <a:ea typeface="宋体" pitchFamily="2" charset="-122"/>
              </a:rPr>
              <a:t>MARKETING</a:t>
            </a:r>
          </a:p>
          <a:p>
            <a:pPr defTabSz="121917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067" dirty="0">
                <a:solidFill>
                  <a:srgbClr val="808080"/>
                </a:solidFill>
                <a:latin typeface="Arial" charset="0"/>
                <a:ea typeface="宋体" pitchFamily="2" charset="-122"/>
              </a:rPr>
              <a:t>We have many PowerPoint </a:t>
            </a:r>
            <a:r>
              <a:rPr lang="zh-CN" altLang="en-US" sz="1067" dirty="0">
                <a:solidFill>
                  <a:srgbClr val="808080"/>
                </a:solidFill>
                <a:latin typeface="Arial" charset="0"/>
                <a:ea typeface="宋体" pitchFamily="2" charset="-122"/>
              </a:rPr>
              <a:t>templates</a:t>
            </a:r>
            <a:r>
              <a:rPr lang="en-US" altLang="zh-CN" sz="1067" dirty="0">
                <a:solidFill>
                  <a:srgbClr val="808080"/>
                </a:solidFill>
                <a:latin typeface="Arial" charset="0"/>
                <a:ea typeface="宋体" pitchFamily="2" charset="-122"/>
              </a:rPr>
              <a:t> that has been specifically designed to help anyone that is stepping into the world of PowerPoint for the very first time. </a:t>
            </a:r>
            <a:endParaRPr lang="zh-CN" altLang="en-US" sz="1067" dirty="0">
              <a:solidFill>
                <a:srgbClr val="808080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5165" name="PA_矩形 45"/>
          <p:cNvSpPr>
            <a:spLocks noChangeArrowheads="1"/>
          </p:cNvSpPr>
          <p:nvPr>
            <p:custDataLst>
              <p:tags r:id="rId38"/>
            </p:custDataLst>
          </p:nvPr>
        </p:nvSpPr>
        <p:spPr bwMode="auto">
          <a:xfrm>
            <a:off x="8235951" y="5191126"/>
            <a:ext cx="2880783" cy="10343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defTabSz="121917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333" b="1" dirty="0">
                <a:solidFill>
                  <a:srgbClr val="E54B81"/>
                </a:solidFill>
                <a:latin typeface="Arial" charset="0"/>
                <a:ea typeface="宋体" pitchFamily="2" charset="-122"/>
              </a:rPr>
              <a:t>SALES</a:t>
            </a:r>
          </a:p>
          <a:p>
            <a:pPr defTabSz="121917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067" dirty="0">
                <a:solidFill>
                  <a:srgbClr val="808080"/>
                </a:solidFill>
                <a:latin typeface="Arial" charset="0"/>
                <a:ea typeface="宋体" pitchFamily="2" charset="-122"/>
              </a:rPr>
              <a:t>We have many PowerPoint </a:t>
            </a:r>
            <a:r>
              <a:rPr lang="zh-CN" altLang="en-US" sz="1067" dirty="0">
                <a:solidFill>
                  <a:srgbClr val="808080"/>
                </a:solidFill>
                <a:latin typeface="Arial" charset="0"/>
                <a:ea typeface="宋体" pitchFamily="2" charset="-122"/>
              </a:rPr>
              <a:t>templates</a:t>
            </a:r>
            <a:r>
              <a:rPr lang="en-US" altLang="zh-CN" sz="1067" dirty="0">
                <a:solidFill>
                  <a:srgbClr val="808080"/>
                </a:solidFill>
                <a:latin typeface="Arial" charset="0"/>
                <a:ea typeface="宋体" pitchFamily="2" charset="-122"/>
              </a:rPr>
              <a:t> that has been specifically designed to help anyone that is stepping into the world of PowerPoint for the very first time. </a:t>
            </a:r>
            <a:endParaRPr lang="zh-CN" altLang="en-US" sz="1067" dirty="0">
              <a:solidFill>
                <a:srgbClr val="808080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5166" name="PA_Line 46"/>
          <p:cNvSpPr>
            <a:spLocks noChangeShapeType="1"/>
          </p:cNvSpPr>
          <p:nvPr>
            <p:custDataLst>
              <p:tags r:id="rId39"/>
            </p:custDataLst>
          </p:nvPr>
        </p:nvSpPr>
        <p:spPr bwMode="auto">
          <a:xfrm>
            <a:off x="4271433" y="5229225"/>
            <a:ext cx="0" cy="958851"/>
          </a:xfrm>
          <a:prstGeom prst="line">
            <a:avLst/>
          </a:prstGeom>
          <a:noFill/>
          <a:ln w="6350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srgbClr val="000000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5167" name="PA_Line 47"/>
          <p:cNvSpPr>
            <a:spLocks noChangeShapeType="1"/>
          </p:cNvSpPr>
          <p:nvPr>
            <p:custDataLst>
              <p:tags r:id="rId40"/>
            </p:custDataLst>
          </p:nvPr>
        </p:nvSpPr>
        <p:spPr bwMode="auto">
          <a:xfrm>
            <a:off x="7844367" y="5229225"/>
            <a:ext cx="0" cy="958851"/>
          </a:xfrm>
          <a:prstGeom prst="line">
            <a:avLst/>
          </a:prstGeom>
          <a:noFill/>
          <a:ln w="6350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srgbClr val="000000"/>
              </a:solidFill>
              <a:latin typeface="Arial" charset="0"/>
              <a:ea typeface="宋体" pitchFamily="2" charset="-122"/>
            </a:endParaRPr>
          </a:p>
        </p:txBody>
      </p:sp>
      <p:grpSp>
        <p:nvGrpSpPr>
          <p:cNvPr id="5168" name="PA_组合 48"/>
          <p:cNvGrpSpPr/>
          <p:nvPr>
            <p:custDataLst>
              <p:tags r:id="rId41"/>
            </p:custDataLst>
          </p:nvPr>
        </p:nvGrpSpPr>
        <p:grpSpPr bwMode="auto">
          <a:xfrm>
            <a:off x="5890685" y="2890310"/>
            <a:ext cx="408516" cy="690033"/>
            <a:chOff x="0" y="0"/>
            <a:chExt cx="193" cy="326"/>
          </a:xfrm>
        </p:grpSpPr>
        <p:sp>
          <p:nvSpPr>
            <p:cNvPr id="5169" name="AutoShape 49"/>
            <p:cNvSpPr>
              <a:spLocks noChangeAspect="1" noChangeArrowheads="1" noTextEdit="1"/>
            </p:cNvSpPr>
            <p:nvPr/>
          </p:nvSpPr>
          <p:spPr bwMode="auto">
            <a:xfrm>
              <a:off x="2" y="0"/>
              <a:ext cx="191" cy="3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rgbClr val="000000"/>
                </a:solidFill>
                <a:latin typeface="Arial" charset="0"/>
                <a:ea typeface="宋体" pitchFamily="2" charset="-122"/>
              </a:endParaRPr>
            </a:p>
          </p:txBody>
        </p:sp>
        <p:sp>
          <p:nvSpPr>
            <p:cNvPr id="5170" name="Freeform 50"/>
            <p:cNvSpPr/>
            <p:nvPr/>
          </p:nvSpPr>
          <p:spPr bwMode="auto">
            <a:xfrm>
              <a:off x="0" y="2"/>
              <a:ext cx="193" cy="204"/>
            </a:xfrm>
            <a:custGeom>
              <a:avLst/>
              <a:gdLst>
                <a:gd name="T0" fmla="*/ 79 w 82"/>
                <a:gd name="T1" fmla="*/ 0 h 86"/>
                <a:gd name="T2" fmla="*/ 12 w 82"/>
                <a:gd name="T3" fmla="*/ 0 h 86"/>
                <a:gd name="T4" fmla="*/ 0 w 82"/>
                <a:gd name="T5" fmla="*/ 12 h 86"/>
                <a:gd name="T6" fmla="*/ 0 w 82"/>
                <a:gd name="T7" fmla="*/ 74 h 86"/>
                <a:gd name="T8" fmla="*/ 12 w 82"/>
                <a:gd name="T9" fmla="*/ 86 h 86"/>
                <a:gd name="T10" fmla="*/ 22 w 82"/>
                <a:gd name="T11" fmla="*/ 86 h 86"/>
                <a:gd name="T12" fmla="*/ 23 w 82"/>
                <a:gd name="T13" fmla="*/ 86 h 86"/>
                <a:gd name="T14" fmla="*/ 79 w 82"/>
                <a:gd name="T15" fmla="*/ 86 h 86"/>
                <a:gd name="T16" fmla="*/ 82 w 82"/>
                <a:gd name="T17" fmla="*/ 83 h 86"/>
                <a:gd name="T18" fmla="*/ 82 w 82"/>
                <a:gd name="T19" fmla="*/ 70 h 86"/>
                <a:gd name="T20" fmla="*/ 80 w 82"/>
                <a:gd name="T21" fmla="*/ 68 h 86"/>
                <a:gd name="T22" fmla="*/ 79 w 82"/>
                <a:gd name="T23" fmla="*/ 68 h 86"/>
                <a:gd name="T24" fmla="*/ 77 w 82"/>
                <a:gd name="T25" fmla="*/ 70 h 86"/>
                <a:gd name="T26" fmla="*/ 77 w 82"/>
                <a:gd name="T27" fmla="*/ 80 h 86"/>
                <a:gd name="T28" fmla="*/ 75 w 82"/>
                <a:gd name="T29" fmla="*/ 83 h 86"/>
                <a:gd name="T30" fmla="*/ 26 w 82"/>
                <a:gd name="T31" fmla="*/ 83 h 86"/>
                <a:gd name="T32" fmla="*/ 25 w 82"/>
                <a:gd name="T33" fmla="*/ 83 h 86"/>
                <a:gd name="T34" fmla="*/ 12 w 82"/>
                <a:gd name="T35" fmla="*/ 83 h 86"/>
                <a:gd name="T36" fmla="*/ 12 w 82"/>
                <a:gd name="T37" fmla="*/ 66 h 86"/>
                <a:gd name="T38" fmla="*/ 42 w 82"/>
                <a:gd name="T39" fmla="*/ 66 h 86"/>
                <a:gd name="T40" fmla="*/ 43 w 82"/>
                <a:gd name="T41" fmla="*/ 66 h 86"/>
                <a:gd name="T42" fmla="*/ 79 w 82"/>
                <a:gd name="T43" fmla="*/ 66 h 86"/>
                <a:gd name="T44" fmla="*/ 82 w 82"/>
                <a:gd name="T45" fmla="*/ 63 h 86"/>
                <a:gd name="T46" fmla="*/ 82 w 82"/>
                <a:gd name="T47" fmla="*/ 28 h 86"/>
                <a:gd name="T48" fmla="*/ 82 w 82"/>
                <a:gd name="T49" fmla="*/ 25 h 86"/>
                <a:gd name="T50" fmla="*/ 82 w 82"/>
                <a:gd name="T51" fmla="*/ 3 h 86"/>
                <a:gd name="T52" fmla="*/ 79 w 82"/>
                <a:gd name="T53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82" h="86">
                  <a:moveTo>
                    <a:pt x="79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37"/>
                    <a:pt x="0" y="49"/>
                    <a:pt x="0" y="74"/>
                  </a:cubicBezTo>
                  <a:cubicBezTo>
                    <a:pt x="0" y="81"/>
                    <a:pt x="5" y="86"/>
                    <a:pt x="12" y="86"/>
                  </a:cubicBezTo>
                  <a:cubicBezTo>
                    <a:pt x="22" y="86"/>
                    <a:pt x="22" y="86"/>
                    <a:pt x="22" y="86"/>
                  </a:cubicBezTo>
                  <a:cubicBezTo>
                    <a:pt x="23" y="86"/>
                    <a:pt x="23" y="86"/>
                    <a:pt x="23" y="86"/>
                  </a:cubicBezTo>
                  <a:cubicBezTo>
                    <a:pt x="79" y="86"/>
                    <a:pt x="79" y="86"/>
                    <a:pt x="79" y="86"/>
                  </a:cubicBezTo>
                  <a:cubicBezTo>
                    <a:pt x="80" y="86"/>
                    <a:pt x="82" y="85"/>
                    <a:pt x="82" y="83"/>
                  </a:cubicBezTo>
                  <a:cubicBezTo>
                    <a:pt x="82" y="70"/>
                    <a:pt x="82" y="70"/>
                    <a:pt x="82" y="70"/>
                  </a:cubicBezTo>
                  <a:cubicBezTo>
                    <a:pt x="82" y="69"/>
                    <a:pt x="81" y="68"/>
                    <a:pt x="80" y="68"/>
                  </a:cubicBezTo>
                  <a:cubicBezTo>
                    <a:pt x="79" y="68"/>
                    <a:pt x="79" y="68"/>
                    <a:pt x="79" y="68"/>
                  </a:cubicBezTo>
                  <a:cubicBezTo>
                    <a:pt x="78" y="68"/>
                    <a:pt x="77" y="69"/>
                    <a:pt x="77" y="70"/>
                  </a:cubicBezTo>
                  <a:cubicBezTo>
                    <a:pt x="77" y="80"/>
                    <a:pt x="77" y="80"/>
                    <a:pt x="77" y="80"/>
                  </a:cubicBezTo>
                  <a:cubicBezTo>
                    <a:pt x="77" y="82"/>
                    <a:pt x="76" y="83"/>
                    <a:pt x="75" y="83"/>
                  </a:cubicBezTo>
                  <a:cubicBezTo>
                    <a:pt x="26" y="83"/>
                    <a:pt x="26" y="83"/>
                    <a:pt x="26" y="83"/>
                  </a:cubicBezTo>
                  <a:cubicBezTo>
                    <a:pt x="25" y="83"/>
                    <a:pt x="25" y="83"/>
                    <a:pt x="25" y="83"/>
                  </a:cubicBezTo>
                  <a:cubicBezTo>
                    <a:pt x="12" y="83"/>
                    <a:pt x="12" y="83"/>
                    <a:pt x="12" y="83"/>
                  </a:cubicBezTo>
                  <a:cubicBezTo>
                    <a:pt x="1" y="83"/>
                    <a:pt x="1" y="66"/>
                    <a:pt x="12" y="66"/>
                  </a:cubicBezTo>
                  <a:cubicBezTo>
                    <a:pt x="42" y="66"/>
                    <a:pt x="42" y="66"/>
                    <a:pt x="42" y="66"/>
                  </a:cubicBezTo>
                  <a:cubicBezTo>
                    <a:pt x="43" y="66"/>
                    <a:pt x="43" y="66"/>
                    <a:pt x="43" y="66"/>
                  </a:cubicBezTo>
                  <a:cubicBezTo>
                    <a:pt x="79" y="66"/>
                    <a:pt x="79" y="66"/>
                    <a:pt x="79" y="66"/>
                  </a:cubicBezTo>
                  <a:cubicBezTo>
                    <a:pt x="80" y="66"/>
                    <a:pt x="82" y="64"/>
                    <a:pt x="82" y="63"/>
                  </a:cubicBezTo>
                  <a:cubicBezTo>
                    <a:pt x="82" y="28"/>
                    <a:pt x="82" y="28"/>
                    <a:pt x="82" y="28"/>
                  </a:cubicBezTo>
                  <a:cubicBezTo>
                    <a:pt x="82" y="25"/>
                    <a:pt x="82" y="25"/>
                    <a:pt x="82" y="25"/>
                  </a:cubicBezTo>
                  <a:cubicBezTo>
                    <a:pt x="82" y="3"/>
                    <a:pt x="82" y="3"/>
                    <a:pt x="82" y="3"/>
                  </a:cubicBezTo>
                  <a:cubicBezTo>
                    <a:pt x="82" y="1"/>
                    <a:pt x="80" y="0"/>
                    <a:pt x="7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rgbClr val="000000"/>
                </a:solidFill>
                <a:latin typeface="Arial" charset="0"/>
                <a:ea typeface="宋体" pitchFamily="2" charset="-122"/>
              </a:endParaRPr>
            </a:p>
          </p:txBody>
        </p:sp>
        <p:sp>
          <p:nvSpPr>
            <p:cNvPr id="5171" name="Freeform 51"/>
            <p:cNvSpPr/>
            <p:nvPr/>
          </p:nvSpPr>
          <p:spPr bwMode="auto">
            <a:xfrm>
              <a:off x="23" y="300"/>
              <a:ext cx="151" cy="9"/>
            </a:xfrm>
            <a:custGeom>
              <a:avLst/>
              <a:gdLst>
                <a:gd name="T0" fmla="*/ 62 w 64"/>
                <a:gd name="T1" fmla="*/ 0 h 4"/>
                <a:gd name="T2" fmla="*/ 2 w 64"/>
                <a:gd name="T3" fmla="*/ 0 h 4"/>
                <a:gd name="T4" fmla="*/ 0 w 64"/>
                <a:gd name="T5" fmla="*/ 2 h 4"/>
                <a:gd name="T6" fmla="*/ 0 w 64"/>
                <a:gd name="T7" fmla="*/ 2 h 4"/>
                <a:gd name="T8" fmla="*/ 2 w 64"/>
                <a:gd name="T9" fmla="*/ 4 h 4"/>
                <a:gd name="T10" fmla="*/ 62 w 64"/>
                <a:gd name="T11" fmla="*/ 4 h 4"/>
                <a:gd name="T12" fmla="*/ 64 w 64"/>
                <a:gd name="T13" fmla="*/ 2 h 4"/>
                <a:gd name="T14" fmla="*/ 64 w 64"/>
                <a:gd name="T15" fmla="*/ 2 h 4"/>
                <a:gd name="T16" fmla="*/ 62 w 64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4" h="4">
                  <a:moveTo>
                    <a:pt x="6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62" y="4"/>
                    <a:pt x="62" y="4"/>
                    <a:pt x="62" y="4"/>
                  </a:cubicBezTo>
                  <a:cubicBezTo>
                    <a:pt x="63" y="4"/>
                    <a:pt x="64" y="3"/>
                    <a:pt x="64" y="2"/>
                  </a:cubicBezTo>
                  <a:cubicBezTo>
                    <a:pt x="64" y="2"/>
                    <a:pt x="64" y="2"/>
                    <a:pt x="64" y="2"/>
                  </a:cubicBezTo>
                  <a:cubicBezTo>
                    <a:pt x="64" y="1"/>
                    <a:pt x="63" y="0"/>
                    <a:pt x="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rgbClr val="000000"/>
                </a:solidFill>
                <a:latin typeface="Arial" charset="0"/>
                <a:ea typeface="宋体" pitchFamily="2" charset="-122"/>
              </a:endParaRPr>
            </a:p>
          </p:txBody>
        </p:sp>
        <p:sp>
          <p:nvSpPr>
            <p:cNvPr id="5172" name="Freeform 52"/>
            <p:cNvSpPr/>
            <p:nvPr/>
          </p:nvSpPr>
          <p:spPr bwMode="auto">
            <a:xfrm>
              <a:off x="23" y="286"/>
              <a:ext cx="151" cy="9"/>
            </a:xfrm>
            <a:custGeom>
              <a:avLst/>
              <a:gdLst>
                <a:gd name="T0" fmla="*/ 64 w 64"/>
                <a:gd name="T1" fmla="*/ 2 h 4"/>
                <a:gd name="T2" fmla="*/ 62 w 64"/>
                <a:gd name="T3" fmla="*/ 0 h 4"/>
                <a:gd name="T4" fmla="*/ 2 w 64"/>
                <a:gd name="T5" fmla="*/ 0 h 4"/>
                <a:gd name="T6" fmla="*/ 0 w 64"/>
                <a:gd name="T7" fmla="*/ 2 h 4"/>
                <a:gd name="T8" fmla="*/ 0 w 64"/>
                <a:gd name="T9" fmla="*/ 2 h 4"/>
                <a:gd name="T10" fmla="*/ 2 w 64"/>
                <a:gd name="T11" fmla="*/ 4 h 4"/>
                <a:gd name="T12" fmla="*/ 62 w 64"/>
                <a:gd name="T13" fmla="*/ 4 h 4"/>
                <a:gd name="T14" fmla="*/ 64 w 64"/>
                <a:gd name="T1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4" h="4">
                  <a:moveTo>
                    <a:pt x="64" y="2"/>
                  </a:moveTo>
                  <a:cubicBezTo>
                    <a:pt x="64" y="1"/>
                    <a:pt x="63" y="0"/>
                    <a:pt x="6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62" y="4"/>
                    <a:pt x="62" y="4"/>
                    <a:pt x="62" y="4"/>
                  </a:cubicBezTo>
                  <a:cubicBezTo>
                    <a:pt x="63" y="4"/>
                    <a:pt x="64" y="3"/>
                    <a:pt x="64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rgbClr val="000000"/>
                </a:solidFill>
                <a:latin typeface="Arial" charset="0"/>
                <a:ea typeface="宋体" pitchFamily="2" charset="-122"/>
              </a:endParaRPr>
            </a:p>
          </p:txBody>
        </p:sp>
        <p:sp>
          <p:nvSpPr>
            <p:cNvPr id="5173" name="Freeform 53"/>
            <p:cNvSpPr/>
            <p:nvPr/>
          </p:nvSpPr>
          <p:spPr bwMode="auto">
            <a:xfrm>
              <a:off x="0" y="196"/>
              <a:ext cx="193" cy="69"/>
            </a:xfrm>
            <a:custGeom>
              <a:avLst/>
              <a:gdLst>
                <a:gd name="T0" fmla="*/ 80 w 82"/>
                <a:gd name="T1" fmla="*/ 6 h 29"/>
                <a:gd name="T2" fmla="*/ 21 w 82"/>
                <a:gd name="T3" fmla="*/ 6 h 29"/>
                <a:gd name="T4" fmla="*/ 20 w 82"/>
                <a:gd name="T5" fmla="*/ 6 h 29"/>
                <a:gd name="T6" fmla="*/ 12 w 82"/>
                <a:gd name="T7" fmla="*/ 6 h 29"/>
                <a:gd name="T8" fmla="*/ 1 w 82"/>
                <a:gd name="T9" fmla="*/ 1 h 29"/>
                <a:gd name="T10" fmla="*/ 0 w 82"/>
                <a:gd name="T11" fmla="*/ 1 h 29"/>
                <a:gd name="T12" fmla="*/ 0 w 82"/>
                <a:gd name="T13" fmla="*/ 18 h 29"/>
                <a:gd name="T14" fmla="*/ 3 w 82"/>
                <a:gd name="T15" fmla="*/ 25 h 29"/>
                <a:gd name="T16" fmla="*/ 12 w 82"/>
                <a:gd name="T17" fmla="*/ 29 h 29"/>
                <a:gd name="T18" fmla="*/ 79 w 82"/>
                <a:gd name="T19" fmla="*/ 29 h 29"/>
                <a:gd name="T20" fmla="*/ 82 w 82"/>
                <a:gd name="T21" fmla="*/ 26 h 29"/>
                <a:gd name="T22" fmla="*/ 82 w 82"/>
                <a:gd name="T23" fmla="*/ 13 h 29"/>
                <a:gd name="T24" fmla="*/ 80 w 82"/>
                <a:gd name="T25" fmla="*/ 12 h 29"/>
                <a:gd name="T26" fmla="*/ 79 w 82"/>
                <a:gd name="T27" fmla="*/ 12 h 29"/>
                <a:gd name="T28" fmla="*/ 77 w 82"/>
                <a:gd name="T29" fmla="*/ 13 h 29"/>
                <a:gd name="T30" fmla="*/ 77 w 82"/>
                <a:gd name="T31" fmla="*/ 23 h 29"/>
                <a:gd name="T32" fmla="*/ 75 w 82"/>
                <a:gd name="T33" fmla="*/ 26 h 29"/>
                <a:gd name="T34" fmla="*/ 12 w 82"/>
                <a:gd name="T35" fmla="*/ 26 h 29"/>
                <a:gd name="T36" fmla="*/ 5 w 82"/>
                <a:gd name="T37" fmla="*/ 22 h 29"/>
                <a:gd name="T38" fmla="*/ 12 w 82"/>
                <a:gd name="T39" fmla="*/ 9 h 29"/>
                <a:gd name="T40" fmla="*/ 17 w 82"/>
                <a:gd name="T41" fmla="*/ 9 h 29"/>
                <a:gd name="T42" fmla="*/ 18 w 82"/>
                <a:gd name="T43" fmla="*/ 9 h 29"/>
                <a:gd name="T44" fmla="*/ 80 w 82"/>
                <a:gd name="T45" fmla="*/ 9 h 29"/>
                <a:gd name="T46" fmla="*/ 82 w 82"/>
                <a:gd name="T47" fmla="*/ 8 h 29"/>
                <a:gd name="T48" fmla="*/ 82 w 82"/>
                <a:gd name="T49" fmla="*/ 7 h 29"/>
                <a:gd name="T50" fmla="*/ 80 w 82"/>
                <a:gd name="T51" fmla="*/ 6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82" h="29">
                  <a:moveTo>
                    <a:pt x="80" y="6"/>
                  </a:moveTo>
                  <a:cubicBezTo>
                    <a:pt x="21" y="6"/>
                    <a:pt x="21" y="6"/>
                    <a:pt x="21" y="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8" y="6"/>
                    <a:pt x="4" y="4"/>
                    <a:pt x="1" y="1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20"/>
                    <a:pt x="1" y="23"/>
                    <a:pt x="3" y="25"/>
                  </a:cubicBezTo>
                  <a:cubicBezTo>
                    <a:pt x="5" y="27"/>
                    <a:pt x="8" y="29"/>
                    <a:pt x="12" y="29"/>
                  </a:cubicBezTo>
                  <a:cubicBezTo>
                    <a:pt x="35" y="29"/>
                    <a:pt x="56" y="29"/>
                    <a:pt x="79" y="29"/>
                  </a:cubicBezTo>
                  <a:cubicBezTo>
                    <a:pt x="80" y="29"/>
                    <a:pt x="82" y="28"/>
                    <a:pt x="82" y="26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2"/>
                    <a:pt x="81" y="12"/>
                    <a:pt x="80" y="12"/>
                  </a:cubicBezTo>
                  <a:cubicBezTo>
                    <a:pt x="79" y="12"/>
                    <a:pt x="79" y="12"/>
                    <a:pt x="79" y="12"/>
                  </a:cubicBezTo>
                  <a:cubicBezTo>
                    <a:pt x="78" y="12"/>
                    <a:pt x="77" y="12"/>
                    <a:pt x="77" y="13"/>
                  </a:cubicBezTo>
                  <a:cubicBezTo>
                    <a:pt x="77" y="23"/>
                    <a:pt x="77" y="23"/>
                    <a:pt x="77" y="23"/>
                  </a:cubicBezTo>
                  <a:cubicBezTo>
                    <a:pt x="77" y="25"/>
                    <a:pt x="76" y="26"/>
                    <a:pt x="75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8" y="26"/>
                    <a:pt x="6" y="25"/>
                    <a:pt x="5" y="22"/>
                  </a:cubicBezTo>
                  <a:cubicBezTo>
                    <a:pt x="2" y="17"/>
                    <a:pt x="4" y="9"/>
                    <a:pt x="12" y="9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81" y="9"/>
                    <a:pt x="82" y="8"/>
                    <a:pt x="82" y="8"/>
                  </a:cubicBezTo>
                  <a:cubicBezTo>
                    <a:pt x="82" y="7"/>
                    <a:pt x="82" y="7"/>
                    <a:pt x="82" y="7"/>
                  </a:cubicBezTo>
                  <a:cubicBezTo>
                    <a:pt x="82" y="6"/>
                    <a:pt x="81" y="6"/>
                    <a:pt x="80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rgbClr val="000000"/>
                </a:solidFill>
                <a:latin typeface="Arial" charset="0"/>
                <a:ea typeface="宋体" pitchFamily="2" charset="-122"/>
              </a:endParaRPr>
            </a:p>
          </p:txBody>
        </p:sp>
        <p:sp>
          <p:nvSpPr>
            <p:cNvPr id="5174" name="Freeform 54"/>
            <p:cNvSpPr/>
            <p:nvPr/>
          </p:nvSpPr>
          <p:spPr bwMode="auto">
            <a:xfrm>
              <a:off x="0" y="257"/>
              <a:ext cx="193" cy="67"/>
            </a:xfrm>
            <a:custGeom>
              <a:avLst/>
              <a:gdLst>
                <a:gd name="T0" fmla="*/ 80 w 82"/>
                <a:gd name="T1" fmla="*/ 5 h 28"/>
                <a:gd name="T2" fmla="*/ 12 w 82"/>
                <a:gd name="T3" fmla="*/ 5 h 28"/>
                <a:gd name="T4" fmla="*/ 1 w 82"/>
                <a:gd name="T5" fmla="*/ 0 h 28"/>
                <a:gd name="T6" fmla="*/ 1 w 82"/>
                <a:gd name="T7" fmla="*/ 0 h 28"/>
                <a:gd name="T8" fmla="*/ 1 w 82"/>
                <a:gd name="T9" fmla="*/ 0 h 28"/>
                <a:gd name="T10" fmla="*/ 1 w 82"/>
                <a:gd name="T11" fmla="*/ 0 h 28"/>
                <a:gd name="T12" fmla="*/ 1 w 82"/>
                <a:gd name="T13" fmla="*/ 0 h 28"/>
                <a:gd name="T14" fmla="*/ 0 w 82"/>
                <a:gd name="T15" fmla="*/ 1 h 28"/>
                <a:gd name="T16" fmla="*/ 0 w 82"/>
                <a:gd name="T17" fmla="*/ 1 h 28"/>
                <a:gd name="T18" fmla="*/ 0 w 82"/>
                <a:gd name="T19" fmla="*/ 17 h 28"/>
                <a:gd name="T20" fmla="*/ 12 w 82"/>
                <a:gd name="T21" fmla="*/ 28 h 28"/>
                <a:gd name="T22" fmla="*/ 79 w 82"/>
                <a:gd name="T23" fmla="*/ 28 h 28"/>
                <a:gd name="T24" fmla="*/ 82 w 82"/>
                <a:gd name="T25" fmla="*/ 26 h 28"/>
                <a:gd name="T26" fmla="*/ 82 w 82"/>
                <a:gd name="T27" fmla="*/ 12 h 28"/>
                <a:gd name="T28" fmla="*/ 80 w 82"/>
                <a:gd name="T29" fmla="*/ 11 h 28"/>
                <a:gd name="T30" fmla="*/ 79 w 82"/>
                <a:gd name="T31" fmla="*/ 11 h 28"/>
                <a:gd name="T32" fmla="*/ 77 w 82"/>
                <a:gd name="T33" fmla="*/ 12 h 28"/>
                <a:gd name="T34" fmla="*/ 77 w 82"/>
                <a:gd name="T35" fmla="*/ 23 h 28"/>
                <a:gd name="T36" fmla="*/ 75 w 82"/>
                <a:gd name="T37" fmla="*/ 25 h 28"/>
                <a:gd name="T38" fmla="*/ 12 w 82"/>
                <a:gd name="T39" fmla="*/ 25 h 28"/>
                <a:gd name="T40" fmla="*/ 12 w 82"/>
                <a:gd name="T41" fmla="*/ 8 h 28"/>
                <a:gd name="T42" fmla="*/ 80 w 82"/>
                <a:gd name="T43" fmla="*/ 8 h 28"/>
                <a:gd name="T44" fmla="*/ 82 w 82"/>
                <a:gd name="T45" fmla="*/ 7 h 28"/>
                <a:gd name="T46" fmla="*/ 82 w 82"/>
                <a:gd name="T47" fmla="*/ 6 h 28"/>
                <a:gd name="T48" fmla="*/ 80 w 82"/>
                <a:gd name="T49" fmla="*/ 5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82" h="28">
                  <a:moveTo>
                    <a:pt x="80" y="5"/>
                  </a:moveTo>
                  <a:cubicBezTo>
                    <a:pt x="57" y="5"/>
                    <a:pt x="35" y="5"/>
                    <a:pt x="12" y="5"/>
                  </a:cubicBezTo>
                  <a:cubicBezTo>
                    <a:pt x="8" y="5"/>
                    <a:pt x="4" y="3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23"/>
                    <a:pt x="5" y="28"/>
                    <a:pt x="12" y="28"/>
                  </a:cubicBezTo>
                  <a:cubicBezTo>
                    <a:pt x="35" y="28"/>
                    <a:pt x="56" y="28"/>
                    <a:pt x="79" y="28"/>
                  </a:cubicBezTo>
                  <a:cubicBezTo>
                    <a:pt x="80" y="28"/>
                    <a:pt x="82" y="27"/>
                    <a:pt x="82" y="26"/>
                  </a:cubicBezTo>
                  <a:cubicBezTo>
                    <a:pt x="82" y="12"/>
                    <a:pt x="82" y="12"/>
                    <a:pt x="82" y="12"/>
                  </a:cubicBezTo>
                  <a:cubicBezTo>
                    <a:pt x="82" y="11"/>
                    <a:pt x="81" y="11"/>
                    <a:pt x="80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8" y="11"/>
                    <a:pt x="77" y="11"/>
                    <a:pt x="77" y="12"/>
                  </a:cubicBezTo>
                  <a:cubicBezTo>
                    <a:pt x="77" y="23"/>
                    <a:pt x="77" y="23"/>
                    <a:pt x="77" y="23"/>
                  </a:cubicBezTo>
                  <a:cubicBezTo>
                    <a:pt x="77" y="24"/>
                    <a:pt x="76" y="25"/>
                    <a:pt x="75" y="25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1" y="25"/>
                    <a:pt x="1" y="8"/>
                    <a:pt x="12" y="8"/>
                  </a:cubicBezTo>
                  <a:cubicBezTo>
                    <a:pt x="80" y="8"/>
                    <a:pt x="80" y="8"/>
                    <a:pt x="80" y="8"/>
                  </a:cubicBezTo>
                  <a:cubicBezTo>
                    <a:pt x="81" y="8"/>
                    <a:pt x="82" y="8"/>
                    <a:pt x="82" y="7"/>
                  </a:cubicBezTo>
                  <a:cubicBezTo>
                    <a:pt x="82" y="6"/>
                    <a:pt x="82" y="6"/>
                    <a:pt x="82" y="6"/>
                  </a:cubicBezTo>
                  <a:cubicBezTo>
                    <a:pt x="82" y="6"/>
                    <a:pt x="81" y="5"/>
                    <a:pt x="80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rgbClr val="000000"/>
                </a:solidFill>
                <a:latin typeface="Arial" charset="0"/>
                <a:ea typeface="宋体" pitchFamily="2" charset="-122"/>
              </a:endParaRPr>
            </a:p>
          </p:txBody>
        </p:sp>
        <p:sp>
          <p:nvSpPr>
            <p:cNvPr id="5175" name="Freeform 55"/>
            <p:cNvSpPr/>
            <p:nvPr/>
          </p:nvSpPr>
          <p:spPr bwMode="auto">
            <a:xfrm>
              <a:off x="23" y="227"/>
              <a:ext cx="151" cy="7"/>
            </a:xfrm>
            <a:custGeom>
              <a:avLst/>
              <a:gdLst>
                <a:gd name="T0" fmla="*/ 64 w 64"/>
                <a:gd name="T1" fmla="*/ 1 h 3"/>
                <a:gd name="T2" fmla="*/ 62 w 64"/>
                <a:gd name="T3" fmla="*/ 0 h 3"/>
                <a:gd name="T4" fmla="*/ 4 w 64"/>
                <a:gd name="T5" fmla="*/ 0 h 3"/>
                <a:gd name="T6" fmla="*/ 3 w 64"/>
                <a:gd name="T7" fmla="*/ 0 h 3"/>
                <a:gd name="T8" fmla="*/ 2 w 64"/>
                <a:gd name="T9" fmla="*/ 0 h 3"/>
                <a:gd name="T10" fmla="*/ 0 w 64"/>
                <a:gd name="T11" fmla="*/ 1 h 3"/>
                <a:gd name="T12" fmla="*/ 0 w 64"/>
                <a:gd name="T13" fmla="*/ 2 h 3"/>
                <a:gd name="T14" fmla="*/ 1 w 64"/>
                <a:gd name="T15" fmla="*/ 3 h 3"/>
                <a:gd name="T16" fmla="*/ 2 w 64"/>
                <a:gd name="T17" fmla="*/ 3 h 3"/>
                <a:gd name="T18" fmla="*/ 62 w 64"/>
                <a:gd name="T19" fmla="*/ 3 h 3"/>
                <a:gd name="T20" fmla="*/ 64 w 64"/>
                <a:gd name="T21" fmla="*/ 2 h 3"/>
                <a:gd name="T22" fmla="*/ 64 w 64"/>
                <a:gd name="T23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4" h="3">
                  <a:moveTo>
                    <a:pt x="64" y="1"/>
                  </a:moveTo>
                  <a:cubicBezTo>
                    <a:pt x="64" y="0"/>
                    <a:pt x="63" y="0"/>
                    <a:pt x="62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3"/>
                    <a:pt x="1" y="3"/>
                  </a:cubicBezTo>
                  <a:cubicBezTo>
                    <a:pt x="1" y="3"/>
                    <a:pt x="1" y="3"/>
                    <a:pt x="2" y="3"/>
                  </a:cubicBezTo>
                  <a:cubicBezTo>
                    <a:pt x="62" y="3"/>
                    <a:pt x="62" y="3"/>
                    <a:pt x="62" y="3"/>
                  </a:cubicBezTo>
                  <a:cubicBezTo>
                    <a:pt x="63" y="3"/>
                    <a:pt x="64" y="3"/>
                    <a:pt x="64" y="2"/>
                  </a:cubicBezTo>
                  <a:lnTo>
                    <a:pt x="6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rgbClr val="000000"/>
                </a:solidFill>
                <a:latin typeface="Arial" charset="0"/>
                <a:ea typeface="宋体" pitchFamily="2" charset="-122"/>
              </a:endParaRPr>
            </a:p>
          </p:txBody>
        </p:sp>
        <p:sp>
          <p:nvSpPr>
            <p:cNvPr id="5176" name="Freeform 56"/>
            <p:cNvSpPr/>
            <p:nvPr/>
          </p:nvSpPr>
          <p:spPr bwMode="auto">
            <a:xfrm>
              <a:off x="23" y="182"/>
              <a:ext cx="151" cy="7"/>
            </a:xfrm>
            <a:custGeom>
              <a:avLst/>
              <a:gdLst>
                <a:gd name="T0" fmla="*/ 62 w 64"/>
                <a:gd name="T1" fmla="*/ 0 h 3"/>
                <a:gd name="T2" fmla="*/ 24 w 64"/>
                <a:gd name="T3" fmla="*/ 0 h 3"/>
                <a:gd name="T4" fmla="*/ 22 w 64"/>
                <a:gd name="T5" fmla="*/ 0 h 3"/>
                <a:gd name="T6" fmla="*/ 2 w 64"/>
                <a:gd name="T7" fmla="*/ 0 h 3"/>
                <a:gd name="T8" fmla="*/ 0 w 64"/>
                <a:gd name="T9" fmla="*/ 1 h 3"/>
                <a:gd name="T10" fmla="*/ 0 w 64"/>
                <a:gd name="T11" fmla="*/ 1 h 3"/>
                <a:gd name="T12" fmla="*/ 2 w 64"/>
                <a:gd name="T13" fmla="*/ 3 h 3"/>
                <a:gd name="T14" fmla="*/ 19 w 64"/>
                <a:gd name="T15" fmla="*/ 3 h 3"/>
                <a:gd name="T16" fmla="*/ 20 w 64"/>
                <a:gd name="T17" fmla="*/ 3 h 3"/>
                <a:gd name="T18" fmla="*/ 62 w 64"/>
                <a:gd name="T19" fmla="*/ 3 h 3"/>
                <a:gd name="T20" fmla="*/ 64 w 64"/>
                <a:gd name="T21" fmla="*/ 1 h 3"/>
                <a:gd name="T22" fmla="*/ 64 w 64"/>
                <a:gd name="T23" fmla="*/ 1 h 3"/>
                <a:gd name="T24" fmla="*/ 62 w 64"/>
                <a:gd name="T2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4" h="3">
                  <a:moveTo>
                    <a:pt x="62" y="0"/>
                  </a:moveTo>
                  <a:cubicBezTo>
                    <a:pt x="24" y="0"/>
                    <a:pt x="24" y="0"/>
                    <a:pt x="24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"/>
                    <a:pt x="1" y="3"/>
                    <a:pt x="2" y="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62" y="3"/>
                    <a:pt x="62" y="3"/>
                    <a:pt x="62" y="3"/>
                  </a:cubicBezTo>
                  <a:cubicBezTo>
                    <a:pt x="63" y="3"/>
                    <a:pt x="64" y="2"/>
                    <a:pt x="64" y="1"/>
                  </a:cubicBezTo>
                  <a:cubicBezTo>
                    <a:pt x="64" y="1"/>
                    <a:pt x="64" y="1"/>
                    <a:pt x="64" y="1"/>
                  </a:cubicBezTo>
                  <a:cubicBezTo>
                    <a:pt x="64" y="0"/>
                    <a:pt x="63" y="0"/>
                    <a:pt x="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rgbClr val="000000"/>
                </a:solidFill>
                <a:latin typeface="Arial" charset="0"/>
                <a:ea typeface="宋体" pitchFamily="2" charset="-122"/>
              </a:endParaRPr>
            </a:p>
          </p:txBody>
        </p:sp>
        <p:sp>
          <p:nvSpPr>
            <p:cNvPr id="5177" name="Freeform 57"/>
            <p:cNvSpPr/>
            <p:nvPr/>
          </p:nvSpPr>
          <p:spPr bwMode="auto">
            <a:xfrm>
              <a:off x="23" y="165"/>
              <a:ext cx="151" cy="10"/>
            </a:xfrm>
            <a:custGeom>
              <a:avLst/>
              <a:gdLst>
                <a:gd name="T0" fmla="*/ 64 w 64"/>
                <a:gd name="T1" fmla="*/ 2 h 4"/>
                <a:gd name="T2" fmla="*/ 62 w 64"/>
                <a:gd name="T3" fmla="*/ 0 h 4"/>
                <a:gd name="T4" fmla="*/ 30 w 64"/>
                <a:gd name="T5" fmla="*/ 0 h 4"/>
                <a:gd name="T6" fmla="*/ 28 w 64"/>
                <a:gd name="T7" fmla="*/ 0 h 4"/>
                <a:gd name="T8" fmla="*/ 2 w 64"/>
                <a:gd name="T9" fmla="*/ 0 h 4"/>
                <a:gd name="T10" fmla="*/ 0 w 64"/>
                <a:gd name="T11" fmla="*/ 2 h 4"/>
                <a:gd name="T12" fmla="*/ 0 w 64"/>
                <a:gd name="T13" fmla="*/ 2 h 4"/>
                <a:gd name="T14" fmla="*/ 2 w 64"/>
                <a:gd name="T15" fmla="*/ 4 h 4"/>
                <a:gd name="T16" fmla="*/ 24 w 64"/>
                <a:gd name="T17" fmla="*/ 4 h 4"/>
                <a:gd name="T18" fmla="*/ 26 w 64"/>
                <a:gd name="T19" fmla="*/ 4 h 4"/>
                <a:gd name="T20" fmla="*/ 62 w 64"/>
                <a:gd name="T21" fmla="*/ 4 h 4"/>
                <a:gd name="T22" fmla="*/ 64 w 64"/>
                <a:gd name="T23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4" h="4">
                  <a:moveTo>
                    <a:pt x="64" y="2"/>
                  </a:moveTo>
                  <a:cubicBezTo>
                    <a:pt x="64" y="1"/>
                    <a:pt x="63" y="0"/>
                    <a:pt x="62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62" y="4"/>
                    <a:pt x="62" y="4"/>
                    <a:pt x="62" y="4"/>
                  </a:cubicBezTo>
                  <a:cubicBezTo>
                    <a:pt x="63" y="4"/>
                    <a:pt x="64" y="3"/>
                    <a:pt x="64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rgbClr val="000000"/>
                </a:solidFill>
                <a:latin typeface="Arial" charset="0"/>
                <a:ea typeface="宋体" pitchFamily="2" charset="-122"/>
              </a:endParaRPr>
            </a:p>
          </p:txBody>
        </p:sp>
        <p:sp>
          <p:nvSpPr>
            <p:cNvPr id="5178" name="Freeform 58"/>
            <p:cNvSpPr/>
            <p:nvPr/>
          </p:nvSpPr>
          <p:spPr bwMode="auto">
            <a:xfrm>
              <a:off x="23" y="241"/>
              <a:ext cx="151" cy="7"/>
            </a:xfrm>
            <a:custGeom>
              <a:avLst/>
              <a:gdLst>
                <a:gd name="T0" fmla="*/ 62 w 64"/>
                <a:gd name="T1" fmla="*/ 0 h 3"/>
                <a:gd name="T2" fmla="*/ 2 w 64"/>
                <a:gd name="T3" fmla="*/ 0 h 3"/>
                <a:gd name="T4" fmla="*/ 0 w 64"/>
                <a:gd name="T5" fmla="*/ 1 h 3"/>
                <a:gd name="T6" fmla="*/ 0 w 64"/>
                <a:gd name="T7" fmla="*/ 2 h 3"/>
                <a:gd name="T8" fmla="*/ 2 w 64"/>
                <a:gd name="T9" fmla="*/ 3 h 3"/>
                <a:gd name="T10" fmla="*/ 62 w 64"/>
                <a:gd name="T11" fmla="*/ 3 h 3"/>
                <a:gd name="T12" fmla="*/ 64 w 64"/>
                <a:gd name="T13" fmla="*/ 2 h 3"/>
                <a:gd name="T14" fmla="*/ 64 w 64"/>
                <a:gd name="T15" fmla="*/ 1 h 3"/>
                <a:gd name="T16" fmla="*/ 62 w 64"/>
                <a:gd name="T1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4" h="3">
                  <a:moveTo>
                    <a:pt x="6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3"/>
                    <a:pt x="1" y="3"/>
                    <a:pt x="2" y="3"/>
                  </a:cubicBezTo>
                  <a:cubicBezTo>
                    <a:pt x="62" y="3"/>
                    <a:pt x="62" y="3"/>
                    <a:pt x="62" y="3"/>
                  </a:cubicBezTo>
                  <a:cubicBezTo>
                    <a:pt x="63" y="3"/>
                    <a:pt x="64" y="3"/>
                    <a:pt x="64" y="2"/>
                  </a:cubicBezTo>
                  <a:cubicBezTo>
                    <a:pt x="64" y="1"/>
                    <a:pt x="64" y="1"/>
                    <a:pt x="64" y="1"/>
                  </a:cubicBezTo>
                  <a:cubicBezTo>
                    <a:pt x="64" y="1"/>
                    <a:pt x="63" y="0"/>
                    <a:pt x="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rgbClr val="000000"/>
                </a:solidFill>
                <a:latin typeface="Arial" charset="0"/>
                <a:ea typeface="宋体" pitchFamily="2" charset="-122"/>
              </a:endParaRPr>
            </a:p>
          </p:txBody>
        </p:sp>
      </p:grpSp>
      <p:sp>
        <p:nvSpPr>
          <p:cNvPr id="62" name="PA_文本框 42"/>
          <p:cNvSpPr txBox="1">
            <a:spLocks noChangeArrowheads="1"/>
          </p:cNvSpPr>
          <p:nvPr>
            <p:custDataLst>
              <p:tags r:id="rId42"/>
            </p:custDataLst>
          </p:nvPr>
        </p:nvSpPr>
        <p:spPr bwMode="auto">
          <a:xfrm>
            <a:off x="1103446" y="429616"/>
            <a:ext cx="4057906" cy="379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867" b="1" dirty="0">
                <a:latin typeface="Arial" charset="0"/>
                <a:ea typeface="宋体" pitchFamily="2" charset="-122"/>
              </a:rPr>
              <a:t>WRITE YOUR GREAT TITLE HERE</a:t>
            </a:r>
          </a:p>
        </p:txBody>
      </p:sp>
      <p:sp>
        <p:nvSpPr>
          <p:cNvPr id="63" name="PA_文本框 43"/>
          <p:cNvSpPr txBox="1">
            <a:spLocks noChangeArrowheads="1"/>
          </p:cNvSpPr>
          <p:nvPr>
            <p:custDataLst>
              <p:tags r:id="rId43"/>
            </p:custDataLst>
          </p:nvPr>
        </p:nvSpPr>
        <p:spPr bwMode="auto">
          <a:xfrm>
            <a:off x="1103445" y="707073"/>
            <a:ext cx="2560316" cy="256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067" dirty="0">
                <a:solidFill>
                  <a:srgbClr val="808080"/>
                </a:solidFill>
                <a:latin typeface="Arial" charset="0"/>
                <a:ea typeface="宋体" pitchFamily="2" charset="-122"/>
              </a:rPr>
              <a:t>This is a good space for a short subtitle</a:t>
            </a:r>
          </a:p>
        </p:txBody>
      </p:sp>
      <p:pic>
        <p:nvPicPr>
          <p:cNvPr id="76" name="图片 75">
            <a:extLst>
              <a:ext uri="{FF2B5EF4-FFF2-40B4-BE49-F238E27FC236}">
                <a16:creationId xmlns:a16="http://schemas.microsoft.com/office/drawing/2014/main" id="{EB85B12D-BFDA-4712-8D1D-69634AAD8294}"/>
              </a:ext>
            </a:extLst>
          </p:cNvPr>
          <p:cNvPicPr>
            <a:picLocks noChangeAspect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147" y="146919"/>
            <a:ext cx="858297" cy="945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68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circle/>
      </p:transition>
    </mc:Choice>
    <mc:Fallback xmlns="">
      <p:transition spd="slow" advClick="0" advTm="0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#ppt_h/2*((1.5-1.5*$)^3-(1.5-1.5*$)^2)*8/9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#ppt_h/2*((1.5-1.5*$)^3-(1.5-1.5*$)^2)*8/9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#ppt_h/2*((1.5-1.5*$)^3-(1.5-1.5*$)^2)*8/9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#ppt_h/2*((1.5-1.5*$)^3-(1.5-1.5*$)^2)*8/9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#ppt_h/2*((1.5-1.5*$)^3-(1.5-1.5*$)^2)*8/9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#ppt_h/2*((1.5-1.5*$)^3-(1.5-1.5*$)^2)*8/9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#ppt_h/2*((1.5-1.5*$)^3-(1.5-1.5*$)^2)*8/9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#ppt_h/2*((1.5-1.5*$)^3-(1.5-1.5*$)^2)*8/9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#ppt_h/2*((1.5-1.5*$)^3-(1.5-1.5*$)^2)*8/9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#ppt_h/2*((1.5-1.5*$)^3-(1.5-1.5*$)^2)*8/9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#ppt_h/2*((1.5-1.5*$)^3-(1.5-1.5*$)^2)*8/9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5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#ppt_h/2*((1.5-1.5*$)^3-(1.5-1.5*$)^2)*8/9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5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#ppt_h/2*((1.5-1.5*$)^3-(1.5-1.5*$)^2)*8/9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5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#ppt_h/2*((1.5-1.5*$)^3-(1.5-1.5*$)^2)*8/9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#ppt_h/2*((1.5-1.5*$)^3-(1.5-1.5*$)^2)*8/9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#ppt_h/2*((1.5-1.5*$)^3-(1.5-1.5*$)^2)*8/9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#ppt_h/2*((1.5-1.5*$)^3-(1.5-1.5*$)^2)*8/9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#ppt_h/2*((1.5-1.5*$)^3-(1.5-1.5*$)^2)*8/9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#ppt_h/2*((1.5-1.5*$)^3-(1.5-1.5*$)^2)*8/9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8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#ppt_h/2*((1.5-1.5*$)^3-(1.5-1.5*$)^2)*8/9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8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#ppt_h/2*((1.5-1.5*$)^3-(1.5-1.5*$)^2)*8/9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9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#ppt_h/2*((1.5-1.5*$)^3-(1.5-1.5*$)^2)*8/9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9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#ppt_h/2*((1.5-1.5*$)^3-(1.5-1.5*$)^2)*8/9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9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#ppt_h/2*((1.5-1.5*$)^3-(1.5-1.5*$)^2)*8/9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#ppt_h/2*((1.5-1.5*$)^3-(1.5-1.5*$)^2)*8/9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#ppt_h/2*((1.5-1.5*$)^3-(1.5-1.5*$)^2)*8/9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1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#ppt_h/2*((1.5-1.5*$)^3-(1.5-1.5*$)^2)*8/9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#ppt_h/2*((1.5-1.5*$)^3-(1.5-1.5*$)^2)*8/9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1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#ppt_h/2*((1.5-1.5*$)^3-(1.5-1.5*$)^2)*8/9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2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#ppt_h/2*((1.5-1.5*$)^3-(1.5-1.5*$)^2)*8/9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2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#ppt_h/2*((1.5-1.5*$)^3-(1.5-1.5*$)^2)*8/9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2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#ppt_h/2*((1.5-1.5*$)^3-(1.5-1.5*$)^2)*8/9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3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#ppt_h/2*((1.5-1.5*$)^3-(1.5-1.5*$)^2)*8/9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3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#ppt_h/2*((1.5-1.5*$)^3-(1.5-1.5*$)^2)*8/9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4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#ppt_h/2*((1.5-1.5*$)^3-(1.5-1.5*$)^2)*8/9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4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#ppt_h/2*((1.5-1.5*$)^3-(1.5-1.5*$)^2)*8/9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5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#ppt_h/2*((1.5-1.5*$)^3-(1.5-1.5*$)^2)*8/9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5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#ppt_h/2*((1.5-1.5*$)^3-(1.5-1.5*$)^2)*8/9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5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#ppt_h/2*((1.5-1.5*$)^3-(1.5-1.5*$)^2)*8/9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6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#ppt_h/2*((1.5-1.5*$)^3-(1.5-1.5*$)^2)*8/9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5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6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#ppt_h/2*((1.5-1.5*$)^3-(1.5-1.5*$)^2)*8/9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7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#ppt_h/2*((1.5-1.5*$)^3-(1.5-1.5*$)^2)*8/9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7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7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#ppt_h/2*((1.5-1.5*$)^3-(1.5-1.5*$)^2)*8/9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7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4" grpId="0" animBg="1"/>
      <p:bldP spid="5125" grpId="0" animBg="1"/>
      <p:bldP spid="5126" grpId="0" animBg="1"/>
      <p:bldP spid="5127" grpId="0" animBg="1"/>
      <p:bldP spid="5128" grpId="0" animBg="1"/>
      <p:bldP spid="5129" grpId="0" animBg="1"/>
      <p:bldP spid="5130" grpId="0" animBg="1"/>
      <p:bldP spid="5131" grpId="0" animBg="1"/>
      <p:bldP spid="5132" grpId="0" animBg="1"/>
      <p:bldP spid="5133" grpId="0" animBg="1"/>
      <p:bldP spid="5134" grpId="0" animBg="1"/>
      <p:bldP spid="5135" grpId="0" animBg="1"/>
      <p:bldP spid="5136" grpId="0" animBg="1"/>
      <p:bldP spid="5137" grpId="0" animBg="1"/>
      <p:bldP spid="5138" grpId="0" animBg="1"/>
      <p:bldP spid="5139" grpId="0" animBg="1"/>
      <p:bldP spid="5140" grpId="0" animBg="1"/>
      <p:bldP spid="5141" grpId="0" animBg="1"/>
      <p:bldP spid="5145" grpId="0" animBg="1"/>
      <p:bldP spid="5146" grpId="0" animBg="1"/>
      <p:bldP spid="5147" grpId="0" animBg="1"/>
      <p:bldP spid="5148" grpId="0" animBg="1"/>
      <p:bldP spid="5149" grpId="0" animBg="1"/>
      <p:bldP spid="5150" grpId="0" animBg="1"/>
      <p:bldP spid="5154" grpId="0"/>
      <p:bldP spid="5155" grpId="0"/>
      <p:bldP spid="5156" grpId="0"/>
      <p:bldP spid="5157" grpId="0"/>
      <p:bldP spid="5158" grpId="0"/>
      <p:bldP spid="5159" grpId="0"/>
      <p:bldP spid="5160" grpId="0"/>
      <p:bldP spid="5161" grpId="0"/>
      <p:bldP spid="5162" grpId="0"/>
      <p:bldP spid="5163" grpId="0"/>
      <p:bldP spid="5164" grpId="0"/>
      <p:bldP spid="5165" grpId="0"/>
      <p:bldP spid="5166" grpId="0" animBg="1"/>
      <p:bldP spid="5167" grpId="0" animBg="1"/>
      <p:bldP spid="62" grpId="0"/>
      <p:bldP spid="6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8" name="PA_矩形 4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27051" y="1795992"/>
            <a:ext cx="11135783" cy="394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defTabSz="121917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067">
                <a:solidFill>
                  <a:srgbClr val="808080"/>
                </a:solidFill>
                <a:latin typeface="Arial" charset="0"/>
                <a:ea typeface="宋体" pitchFamily="2" charset="-122"/>
              </a:rPr>
              <a:t>We have many PowerPoint </a:t>
            </a:r>
            <a:r>
              <a:rPr lang="zh-CN" altLang="en-US" sz="1067">
                <a:solidFill>
                  <a:srgbClr val="808080"/>
                </a:solidFill>
                <a:latin typeface="Arial" charset="0"/>
                <a:ea typeface="宋体" pitchFamily="2" charset="-122"/>
              </a:rPr>
              <a:t>templates</a:t>
            </a:r>
            <a:r>
              <a:rPr lang="en-US" altLang="zh-CN" sz="1067">
                <a:solidFill>
                  <a:srgbClr val="808080"/>
                </a:solidFill>
                <a:latin typeface="Arial" charset="0"/>
                <a:ea typeface="宋体" pitchFamily="2" charset="-122"/>
              </a:rPr>
              <a:t> that has been specifically designed to help anyone that is stepping into the world of PowerPoint for the very first time. We have many PowerPoint </a:t>
            </a:r>
            <a:r>
              <a:rPr lang="zh-CN" altLang="en-US" sz="1067">
                <a:solidFill>
                  <a:srgbClr val="808080"/>
                </a:solidFill>
                <a:latin typeface="Arial" charset="0"/>
                <a:ea typeface="宋体" pitchFamily="2" charset="-122"/>
              </a:rPr>
              <a:t>templates</a:t>
            </a:r>
            <a:r>
              <a:rPr lang="en-US" altLang="zh-CN" sz="1067">
                <a:solidFill>
                  <a:srgbClr val="808080"/>
                </a:solidFill>
                <a:latin typeface="Arial" charset="0"/>
                <a:ea typeface="宋体" pitchFamily="2" charset="-122"/>
              </a:rPr>
              <a:t> that has been specifically designed to help anyone that is stepping into the world of PowerPoint for the very first time. </a:t>
            </a:r>
            <a:endParaRPr lang="zh-CN" altLang="en-US" sz="1067">
              <a:solidFill>
                <a:srgbClr val="808080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6149" name="PA_椭圆 5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564217" y="3169710"/>
            <a:ext cx="2624667" cy="2622549"/>
          </a:xfrm>
          <a:prstGeom prst="ellipse">
            <a:avLst/>
          </a:prstGeom>
          <a:solidFill>
            <a:srgbClr val="E54B81"/>
          </a:solidFill>
          <a:ln>
            <a:noFill/>
          </a:ln>
        </p:spPr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srgbClr val="000000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6150" name="PA_椭圆 6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2592918" y="3404659"/>
            <a:ext cx="317500" cy="317500"/>
          </a:xfrm>
          <a:prstGeom prst="ellipse">
            <a:avLst/>
          </a:prstGeom>
          <a:solidFill>
            <a:srgbClr val="C09CC2"/>
          </a:solidFill>
          <a:ln>
            <a:noFill/>
          </a:ln>
          <a:effectLst>
            <a:outerShdw blurRad="63500" dist="63500" dir="2700000" algn="tl" rotWithShape="0">
              <a:prstClr val="black">
                <a:alpha val="10000"/>
              </a:prstClr>
            </a:outerShdw>
          </a:effectLst>
        </p:spPr>
        <p:txBody>
          <a:bodyPr/>
          <a:lstStyle/>
          <a:p>
            <a:pPr algn="ctr" defTabSz="1219170" fontAlgn="base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srgbClr val="FFFFFF"/>
              </a:solidFill>
              <a:latin typeface="Impact" pitchFamily="34" charset="0"/>
              <a:ea typeface="宋体" pitchFamily="2" charset="-122"/>
            </a:endParaRPr>
          </a:p>
        </p:txBody>
      </p:sp>
      <p:sp>
        <p:nvSpPr>
          <p:cNvPr id="6151" name="PA_椭圆 7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3060701" y="3010959"/>
            <a:ext cx="317500" cy="317500"/>
          </a:xfrm>
          <a:prstGeom prst="ellipse">
            <a:avLst/>
          </a:prstGeom>
          <a:solidFill>
            <a:srgbClr val="594D7B"/>
          </a:solidFill>
          <a:ln>
            <a:noFill/>
          </a:ln>
          <a:effectLst>
            <a:outerShdw blurRad="63500" dist="63500" dir="2700000" algn="tl" rotWithShape="0">
              <a:prstClr val="black">
                <a:alpha val="10000"/>
              </a:prstClr>
            </a:outerShdw>
          </a:effectLst>
        </p:spPr>
        <p:txBody>
          <a:bodyPr/>
          <a:lstStyle/>
          <a:p>
            <a:pPr algn="ctr" defTabSz="1219170" fontAlgn="base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srgbClr val="FFFFFF"/>
              </a:solidFill>
              <a:latin typeface="Impact" pitchFamily="34" charset="0"/>
              <a:ea typeface="宋体" pitchFamily="2" charset="-122"/>
            </a:endParaRPr>
          </a:p>
        </p:txBody>
      </p:sp>
      <p:sp>
        <p:nvSpPr>
          <p:cNvPr id="6152" name="PA_椭圆 8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2192867" y="3442759"/>
            <a:ext cx="190500" cy="190500"/>
          </a:xfrm>
          <a:prstGeom prst="ellipse">
            <a:avLst/>
          </a:prstGeom>
          <a:solidFill>
            <a:srgbClr val="594D7B"/>
          </a:solidFill>
          <a:ln>
            <a:noFill/>
          </a:ln>
          <a:effectLst>
            <a:outerShdw blurRad="63500" dist="63500" dir="2700000" algn="tl" rotWithShape="0">
              <a:prstClr val="black">
                <a:alpha val="10000"/>
              </a:prstClr>
            </a:outerShdw>
          </a:effectLst>
        </p:spPr>
        <p:txBody>
          <a:bodyPr/>
          <a:lstStyle/>
          <a:p>
            <a:pPr algn="ctr" defTabSz="1219170" fontAlgn="base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srgbClr val="FFFFFF"/>
              </a:solidFill>
              <a:latin typeface="Impact" pitchFamily="34" charset="0"/>
              <a:ea typeface="宋体" pitchFamily="2" charset="-122"/>
            </a:endParaRPr>
          </a:p>
        </p:txBody>
      </p:sp>
      <p:sp>
        <p:nvSpPr>
          <p:cNvPr id="6153" name="PA_椭圆 9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3987801" y="3857626"/>
            <a:ext cx="317500" cy="317500"/>
          </a:xfrm>
          <a:prstGeom prst="ellipse">
            <a:avLst/>
          </a:prstGeom>
          <a:solidFill>
            <a:srgbClr val="C09CC2"/>
          </a:solidFill>
          <a:ln>
            <a:noFill/>
          </a:ln>
          <a:effectLst>
            <a:outerShdw blurRad="63500" dist="63500" dir="2700000" algn="tl" rotWithShape="0">
              <a:prstClr val="black">
                <a:alpha val="10000"/>
              </a:prstClr>
            </a:outerShdw>
          </a:effectLst>
        </p:spPr>
        <p:txBody>
          <a:bodyPr/>
          <a:lstStyle/>
          <a:p>
            <a:pPr algn="ctr" defTabSz="1219170" fontAlgn="base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srgbClr val="FFFFFF"/>
              </a:solidFill>
              <a:latin typeface="Impact" pitchFamily="34" charset="0"/>
              <a:ea typeface="宋体" pitchFamily="2" charset="-122"/>
            </a:endParaRPr>
          </a:p>
        </p:txBody>
      </p:sp>
      <p:sp>
        <p:nvSpPr>
          <p:cNvPr id="6154" name="PA_椭圆 10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4364567" y="4217459"/>
            <a:ext cx="220133" cy="222251"/>
          </a:xfrm>
          <a:prstGeom prst="ellipse">
            <a:avLst/>
          </a:prstGeom>
          <a:solidFill>
            <a:srgbClr val="594D7B"/>
          </a:solidFill>
          <a:ln>
            <a:noFill/>
          </a:ln>
          <a:effectLst>
            <a:outerShdw blurRad="63500" dist="63500" dir="2700000" algn="tl" rotWithShape="0">
              <a:prstClr val="black">
                <a:alpha val="10000"/>
              </a:prstClr>
            </a:outerShdw>
          </a:effectLst>
        </p:spPr>
        <p:txBody>
          <a:bodyPr/>
          <a:lstStyle/>
          <a:p>
            <a:pPr algn="ctr" defTabSz="1219170" fontAlgn="base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srgbClr val="FFFFFF"/>
              </a:solidFill>
              <a:latin typeface="Impact" pitchFamily="34" charset="0"/>
              <a:ea typeface="宋体" pitchFamily="2" charset="-122"/>
            </a:endParaRPr>
          </a:p>
        </p:txBody>
      </p:sp>
      <p:sp>
        <p:nvSpPr>
          <p:cNvPr id="6155" name="PA_椭圆 11"/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4667251" y="4954059"/>
            <a:ext cx="218016" cy="215900"/>
          </a:xfrm>
          <a:prstGeom prst="ellipse">
            <a:avLst/>
          </a:prstGeom>
          <a:solidFill>
            <a:srgbClr val="C09CC2"/>
          </a:solidFill>
          <a:ln>
            <a:noFill/>
          </a:ln>
          <a:effectLst>
            <a:outerShdw blurRad="63500" dist="63500" dir="2700000" algn="tl" rotWithShape="0">
              <a:prstClr val="black">
                <a:alpha val="10000"/>
              </a:prstClr>
            </a:outerShdw>
          </a:effectLst>
        </p:spPr>
        <p:txBody>
          <a:bodyPr/>
          <a:lstStyle/>
          <a:p>
            <a:pPr algn="ctr" defTabSz="1219170" fontAlgn="base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srgbClr val="FFFFFF"/>
              </a:solidFill>
              <a:latin typeface="Impact" pitchFamily="34" charset="0"/>
              <a:ea typeface="宋体" pitchFamily="2" charset="-122"/>
            </a:endParaRPr>
          </a:p>
        </p:txBody>
      </p:sp>
      <p:sp>
        <p:nvSpPr>
          <p:cNvPr id="6156" name="PA_椭圆 12"/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3680885" y="5040843"/>
            <a:ext cx="579967" cy="575733"/>
          </a:xfrm>
          <a:prstGeom prst="ellipse">
            <a:avLst/>
          </a:prstGeom>
          <a:solidFill>
            <a:srgbClr val="C09CC2"/>
          </a:solidFill>
          <a:ln>
            <a:noFill/>
          </a:ln>
          <a:effectLst>
            <a:outerShdw blurRad="63500" dist="63500" dir="2700000" algn="tl" rotWithShape="0">
              <a:prstClr val="black">
                <a:alpha val="10000"/>
              </a:prstClr>
            </a:outerShdw>
          </a:effectLst>
        </p:spPr>
        <p:txBody>
          <a:bodyPr/>
          <a:lstStyle/>
          <a:p>
            <a:pPr algn="ctr" defTabSz="1219170" fontAlgn="base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srgbClr val="FFFFFF"/>
              </a:solidFill>
              <a:latin typeface="Impact" pitchFamily="34" charset="0"/>
              <a:ea typeface="宋体" pitchFamily="2" charset="-122"/>
            </a:endParaRPr>
          </a:p>
        </p:txBody>
      </p:sp>
      <p:sp>
        <p:nvSpPr>
          <p:cNvPr id="6157" name="PA_椭圆 13"/>
          <p:cNvSpPr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2161118" y="5544610"/>
            <a:ext cx="196849" cy="194733"/>
          </a:xfrm>
          <a:prstGeom prst="ellipse">
            <a:avLst/>
          </a:prstGeom>
          <a:solidFill>
            <a:srgbClr val="594D7B"/>
          </a:solidFill>
          <a:ln>
            <a:noFill/>
          </a:ln>
          <a:effectLst>
            <a:outerShdw blurRad="63500" dist="63500" dir="2700000" algn="tl" rotWithShape="0">
              <a:prstClr val="black">
                <a:alpha val="10000"/>
              </a:prstClr>
            </a:outerShdw>
          </a:effectLst>
        </p:spPr>
        <p:txBody>
          <a:bodyPr/>
          <a:lstStyle/>
          <a:p>
            <a:pPr algn="ctr" defTabSz="1219170" fontAlgn="base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srgbClr val="FFFFFF"/>
              </a:solidFill>
              <a:latin typeface="Impact" pitchFamily="34" charset="0"/>
              <a:ea typeface="宋体" pitchFamily="2" charset="-122"/>
            </a:endParaRPr>
          </a:p>
        </p:txBody>
      </p:sp>
      <p:sp>
        <p:nvSpPr>
          <p:cNvPr id="6158" name="PA_椭圆 14"/>
          <p:cNvSpPr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2722034" y="5445125"/>
            <a:ext cx="205317" cy="203200"/>
          </a:xfrm>
          <a:prstGeom prst="ellipse">
            <a:avLst/>
          </a:prstGeom>
          <a:solidFill>
            <a:srgbClr val="C09CC2"/>
          </a:solidFill>
          <a:ln>
            <a:noFill/>
          </a:ln>
          <a:effectLst>
            <a:outerShdw blurRad="63500" dist="63500" dir="2700000" algn="tl" rotWithShape="0">
              <a:prstClr val="black">
                <a:alpha val="10000"/>
              </a:prstClr>
            </a:outerShdw>
          </a:effectLst>
        </p:spPr>
        <p:txBody>
          <a:bodyPr/>
          <a:lstStyle/>
          <a:p>
            <a:pPr algn="ctr" defTabSz="1219170" fontAlgn="base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srgbClr val="FFFFFF"/>
              </a:solidFill>
              <a:latin typeface="Impact" pitchFamily="34" charset="0"/>
              <a:ea typeface="宋体" pitchFamily="2" charset="-122"/>
            </a:endParaRPr>
          </a:p>
        </p:txBody>
      </p:sp>
      <p:sp>
        <p:nvSpPr>
          <p:cNvPr id="6159" name="PA_椭圆 15"/>
          <p:cNvSpPr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3352801" y="5832476"/>
            <a:ext cx="283633" cy="285749"/>
          </a:xfrm>
          <a:prstGeom prst="ellipse">
            <a:avLst/>
          </a:prstGeom>
          <a:solidFill>
            <a:srgbClr val="594D7B"/>
          </a:solidFill>
          <a:ln>
            <a:noFill/>
          </a:ln>
          <a:effectLst>
            <a:outerShdw blurRad="63500" dist="63500" dir="2700000" algn="tl" rotWithShape="0">
              <a:prstClr val="black">
                <a:alpha val="10000"/>
              </a:prstClr>
            </a:outerShdw>
          </a:effectLst>
        </p:spPr>
        <p:txBody>
          <a:bodyPr/>
          <a:lstStyle/>
          <a:p>
            <a:pPr algn="ctr" defTabSz="1219170" fontAlgn="base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srgbClr val="FFFFFF"/>
              </a:solidFill>
              <a:latin typeface="Impact" pitchFamily="34" charset="0"/>
              <a:ea typeface="宋体" pitchFamily="2" charset="-122"/>
            </a:endParaRPr>
          </a:p>
        </p:txBody>
      </p:sp>
      <p:sp>
        <p:nvSpPr>
          <p:cNvPr id="6160" name="PA_椭圆 16"/>
          <p:cNvSpPr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838201" y="5019676"/>
            <a:ext cx="537633" cy="539749"/>
          </a:xfrm>
          <a:prstGeom prst="ellipse">
            <a:avLst/>
          </a:prstGeom>
          <a:solidFill>
            <a:srgbClr val="9DD53E"/>
          </a:solidFill>
          <a:ln>
            <a:noFill/>
          </a:ln>
          <a:effectLst>
            <a:outerShdw blurRad="63500" dist="63500" dir="2700000" algn="tl" rotWithShape="0">
              <a:prstClr val="black">
                <a:alpha val="10000"/>
              </a:prstClr>
            </a:outerShdw>
          </a:effectLst>
        </p:spPr>
        <p:txBody>
          <a:bodyPr/>
          <a:lstStyle/>
          <a:p>
            <a:pPr algn="ctr" defTabSz="1219170" fontAlgn="base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srgbClr val="FFFFFF"/>
              </a:solidFill>
              <a:latin typeface="Impact" pitchFamily="34" charset="0"/>
              <a:ea typeface="宋体" pitchFamily="2" charset="-122"/>
            </a:endParaRPr>
          </a:p>
        </p:txBody>
      </p:sp>
      <p:sp>
        <p:nvSpPr>
          <p:cNvPr id="6161" name="PA_椭圆 17"/>
          <p:cNvSpPr>
            <a:spLocks noChangeArrowheads="1"/>
          </p:cNvSpPr>
          <p:nvPr>
            <p:custDataLst>
              <p:tags r:id="rId14"/>
            </p:custDataLst>
          </p:nvPr>
        </p:nvSpPr>
        <p:spPr bwMode="auto">
          <a:xfrm>
            <a:off x="624418" y="5646210"/>
            <a:ext cx="234949" cy="234949"/>
          </a:xfrm>
          <a:prstGeom prst="ellipse">
            <a:avLst/>
          </a:prstGeom>
          <a:solidFill>
            <a:srgbClr val="594D7B"/>
          </a:solidFill>
          <a:ln>
            <a:noFill/>
          </a:ln>
          <a:effectLst>
            <a:outerShdw blurRad="63500" dist="63500" dir="2700000" algn="tl" rotWithShape="0">
              <a:prstClr val="black">
                <a:alpha val="10000"/>
              </a:prstClr>
            </a:outerShdw>
          </a:effectLst>
        </p:spPr>
        <p:txBody>
          <a:bodyPr/>
          <a:lstStyle/>
          <a:p>
            <a:pPr algn="ctr" defTabSz="1219170" fontAlgn="base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srgbClr val="FFFFFF"/>
              </a:solidFill>
              <a:latin typeface="Impact" pitchFamily="34" charset="0"/>
              <a:ea typeface="宋体" pitchFamily="2" charset="-122"/>
            </a:endParaRPr>
          </a:p>
        </p:txBody>
      </p:sp>
      <p:sp>
        <p:nvSpPr>
          <p:cNvPr id="6162" name="PA_椭圆 18"/>
          <p:cNvSpPr>
            <a:spLocks noChangeArrowheads="1"/>
          </p:cNvSpPr>
          <p:nvPr>
            <p:custDataLst>
              <p:tags r:id="rId15"/>
            </p:custDataLst>
          </p:nvPr>
        </p:nvSpPr>
        <p:spPr bwMode="auto">
          <a:xfrm>
            <a:off x="728134" y="3665009"/>
            <a:ext cx="1068917" cy="1066800"/>
          </a:xfrm>
          <a:prstGeom prst="ellipse">
            <a:avLst/>
          </a:prstGeom>
          <a:solidFill>
            <a:srgbClr val="C09CC2"/>
          </a:solidFill>
          <a:ln>
            <a:noFill/>
          </a:ln>
          <a:effectLst>
            <a:outerShdw blurRad="63500" dist="63500" dir="2700000" algn="tl" rotWithShape="0">
              <a:prstClr val="black">
                <a:alpha val="10000"/>
              </a:prstClr>
            </a:outerShdw>
          </a:effectLst>
        </p:spPr>
        <p:txBody>
          <a:bodyPr/>
          <a:lstStyle/>
          <a:p>
            <a:pPr algn="ctr" defTabSz="1219170" fontAlgn="base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srgbClr val="FFFFFF"/>
              </a:solidFill>
              <a:latin typeface="Impact" pitchFamily="34" charset="0"/>
              <a:ea typeface="宋体" pitchFamily="2" charset="-122"/>
            </a:endParaRPr>
          </a:p>
        </p:txBody>
      </p:sp>
      <p:sp>
        <p:nvSpPr>
          <p:cNvPr id="6163" name="PA_椭圆 19"/>
          <p:cNvSpPr>
            <a:spLocks noChangeArrowheads="1"/>
          </p:cNvSpPr>
          <p:nvPr>
            <p:custDataLst>
              <p:tags r:id="rId16"/>
            </p:custDataLst>
          </p:nvPr>
        </p:nvSpPr>
        <p:spPr bwMode="auto">
          <a:xfrm>
            <a:off x="4519085" y="3118910"/>
            <a:ext cx="1079500" cy="1079500"/>
          </a:xfrm>
          <a:prstGeom prst="ellipse">
            <a:avLst/>
          </a:prstGeom>
          <a:solidFill>
            <a:srgbClr val="9DD53E"/>
          </a:solidFill>
          <a:ln>
            <a:noFill/>
          </a:ln>
          <a:effectLst>
            <a:outerShdw blurRad="63500" dist="63500" dir="2700000" algn="tl" rotWithShape="0">
              <a:prstClr val="black">
                <a:alpha val="10000"/>
              </a:prstClr>
            </a:outerShdw>
          </a:effectLst>
        </p:spPr>
        <p:txBody>
          <a:bodyPr/>
          <a:lstStyle/>
          <a:p>
            <a:pPr algn="ctr" defTabSz="1219170" fontAlgn="base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srgbClr val="FFFFFF"/>
              </a:solidFill>
              <a:latin typeface="Impact" pitchFamily="34" charset="0"/>
              <a:ea typeface="宋体" pitchFamily="2" charset="-122"/>
            </a:endParaRPr>
          </a:p>
        </p:txBody>
      </p:sp>
      <p:sp>
        <p:nvSpPr>
          <p:cNvPr id="6164" name="PA_任意多边形 20"/>
          <p:cNvSpPr>
            <a:spLocks noEditPoints="1"/>
          </p:cNvSpPr>
          <p:nvPr>
            <p:custDataLst>
              <p:tags r:id="rId17"/>
            </p:custDataLst>
          </p:nvPr>
        </p:nvSpPr>
        <p:spPr bwMode="auto">
          <a:xfrm>
            <a:off x="1075267" y="3861859"/>
            <a:ext cx="391584" cy="628651"/>
          </a:xfrm>
          <a:custGeom>
            <a:avLst/>
            <a:gdLst>
              <a:gd name="T0" fmla="*/ 100 w 123"/>
              <a:gd name="T1" fmla="*/ 187 h 198"/>
              <a:gd name="T2" fmla="*/ 96 w 123"/>
              <a:gd name="T3" fmla="*/ 156 h 198"/>
              <a:gd name="T4" fmla="*/ 111 w 123"/>
              <a:gd name="T5" fmla="*/ 78 h 198"/>
              <a:gd name="T6" fmla="*/ 74 w 123"/>
              <a:gd name="T7" fmla="*/ 48 h 198"/>
              <a:gd name="T8" fmla="*/ 59 w 123"/>
              <a:gd name="T9" fmla="*/ 38 h 198"/>
              <a:gd name="T10" fmla="*/ 56 w 123"/>
              <a:gd name="T11" fmla="*/ 20 h 198"/>
              <a:gd name="T12" fmla="*/ 52 w 123"/>
              <a:gd name="T13" fmla="*/ 16 h 198"/>
              <a:gd name="T14" fmla="*/ 50 w 123"/>
              <a:gd name="T15" fmla="*/ 10 h 198"/>
              <a:gd name="T16" fmla="*/ 47 w 123"/>
              <a:gd name="T17" fmla="*/ 7 h 198"/>
              <a:gd name="T18" fmla="*/ 44 w 123"/>
              <a:gd name="T19" fmla="*/ 0 h 198"/>
              <a:gd name="T20" fmla="*/ 36 w 123"/>
              <a:gd name="T21" fmla="*/ 2 h 198"/>
              <a:gd name="T22" fmla="*/ 33 w 123"/>
              <a:gd name="T23" fmla="*/ 10 h 198"/>
              <a:gd name="T24" fmla="*/ 30 w 123"/>
              <a:gd name="T25" fmla="*/ 12 h 198"/>
              <a:gd name="T26" fmla="*/ 27 w 123"/>
              <a:gd name="T27" fmla="*/ 20 h 198"/>
              <a:gd name="T28" fmla="*/ 23 w 123"/>
              <a:gd name="T29" fmla="*/ 23 h 198"/>
              <a:gd name="T30" fmla="*/ 26 w 123"/>
              <a:gd name="T31" fmla="*/ 97 h 198"/>
              <a:gd name="T32" fmla="*/ 30 w 123"/>
              <a:gd name="T33" fmla="*/ 99 h 198"/>
              <a:gd name="T34" fmla="*/ 37 w 123"/>
              <a:gd name="T35" fmla="*/ 117 h 198"/>
              <a:gd name="T36" fmla="*/ 52 w 123"/>
              <a:gd name="T37" fmla="*/ 110 h 198"/>
              <a:gd name="T38" fmla="*/ 54 w 123"/>
              <a:gd name="T39" fmla="*/ 97 h 198"/>
              <a:gd name="T40" fmla="*/ 59 w 123"/>
              <a:gd name="T41" fmla="*/ 95 h 198"/>
              <a:gd name="T42" fmla="*/ 62 w 123"/>
              <a:gd name="T43" fmla="*/ 79 h 198"/>
              <a:gd name="T44" fmla="*/ 76 w 123"/>
              <a:gd name="T45" fmla="*/ 78 h 198"/>
              <a:gd name="T46" fmla="*/ 59 w 123"/>
              <a:gd name="T47" fmla="*/ 140 h 198"/>
              <a:gd name="T48" fmla="*/ 10 w 123"/>
              <a:gd name="T49" fmla="*/ 140 h 198"/>
              <a:gd name="T50" fmla="*/ 8 w 123"/>
              <a:gd name="T51" fmla="*/ 147 h 198"/>
              <a:gd name="T52" fmla="*/ 15 w 123"/>
              <a:gd name="T53" fmla="*/ 149 h 198"/>
              <a:gd name="T54" fmla="*/ 31 w 123"/>
              <a:gd name="T55" fmla="*/ 159 h 198"/>
              <a:gd name="T56" fmla="*/ 54 w 123"/>
              <a:gd name="T57" fmla="*/ 169 h 198"/>
              <a:gd name="T58" fmla="*/ 51 w 123"/>
              <a:gd name="T59" fmla="*/ 187 h 198"/>
              <a:gd name="T60" fmla="*/ 2 w 123"/>
              <a:gd name="T61" fmla="*/ 187 h 198"/>
              <a:gd name="T62" fmla="*/ 0 w 123"/>
              <a:gd name="T63" fmla="*/ 190 h 198"/>
              <a:gd name="T64" fmla="*/ 3 w 123"/>
              <a:gd name="T65" fmla="*/ 198 h 198"/>
              <a:gd name="T66" fmla="*/ 114 w 123"/>
              <a:gd name="T67" fmla="*/ 195 h 198"/>
              <a:gd name="T68" fmla="*/ 111 w 123"/>
              <a:gd name="T69" fmla="*/ 187 h 198"/>
              <a:gd name="T70" fmla="*/ 51 w 123"/>
              <a:gd name="T71" fmla="*/ 60 h 198"/>
              <a:gd name="T72" fmla="*/ 67 w 123"/>
              <a:gd name="T73" fmla="*/ 60 h 1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23" h="198">
                <a:moveTo>
                  <a:pt x="111" y="187"/>
                </a:moveTo>
                <a:cubicBezTo>
                  <a:pt x="100" y="187"/>
                  <a:pt x="100" y="187"/>
                  <a:pt x="100" y="187"/>
                </a:cubicBezTo>
                <a:cubicBezTo>
                  <a:pt x="98" y="187"/>
                  <a:pt x="96" y="186"/>
                  <a:pt x="96" y="184"/>
                </a:cubicBezTo>
                <a:cubicBezTo>
                  <a:pt x="96" y="156"/>
                  <a:pt x="96" y="156"/>
                  <a:pt x="96" y="156"/>
                </a:cubicBezTo>
                <a:cubicBezTo>
                  <a:pt x="96" y="154"/>
                  <a:pt x="97" y="152"/>
                  <a:pt x="99" y="150"/>
                </a:cubicBezTo>
                <a:cubicBezTo>
                  <a:pt x="120" y="131"/>
                  <a:pt x="123" y="101"/>
                  <a:pt x="111" y="78"/>
                </a:cubicBezTo>
                <a:cubicBezTo>
                  <a:pt x="105" y="65"/>
                  <a:pt x="93" y="55"/>
                  <a:pt x="78" y="50"/>
                </a:cubicBezTo>
                <a:cubicBezTo>
                  <a:pt x="76" y="50"/>
                  <a:pt x="75" y="49"/>
                  <a:pt x="74" y="48"/>
                </a:cubicBezTo>
                <a:cubicBezTo>
                  <a:pt x="71" y="44"/>
                  <a:pt x="67" y="42"/>
                  <a:pt x="62" y="41"/>
                </a:cubicBezTo>
                <a:cubicBezTo>
                  <a:pt x="60" y="41"/>
                  <a:pt x="59" y="39"/>
                  <a:pt x="59" y="38"/>
                </a:cubicBezTo>
                <a:cubicBezTo>
                  <a:pt x="59" y="23"/>
                  <a:pt x="59" y="23"/>
                  <a:pt x="59" y="23"/>
                </a:cubicBezTo>
                <a:cubicBezTo>
                  <a:pt x="59" y="21"/>
                  <a:pt x="58" y="20"/>
                  <a:pt x="56" y="20"/>
                </a:cubicBezTo>
                <a:cubicBezTo>
                  <a:pt x="55" y="20"/>
                  <a:pt x="55" y="20"/>
                  <a:pt x="55" y="20"/>
                </a:cubicBezTo>
                <a:cubicBezTo>
                  <a:pt x="54" y="20"/>
                  <a:pt x="52" y="18"/>
                  <a:pt x="52" y="16"/>
                </a:cubicBezTo>
                <a:cubicBezTo>
                  <a:pt x="52" y="12"/>
                  <a:pt x="52" y="12"/>
                  <a:pt x="52" y="12"/>
                </a:cubicBezTo>
                <a:cubicBezTo>
                  <a:pt x="52" y="11"/>
                  <a:pt x="51" y="10"/>
                  <a:pt x="50" y="10"/>
                </a:cubicBezTo>
                <a:cubicBezTo>
                  <a:pt x="49" y="10"/>
                  <a:pt x="49" y="10"/>
                  <a:pt x="49" y="10"/>
                </a:cubicBezTo>
                <a:cubicBezTo>
                  <a:pt x="48" y="10"/>
                  <a:pt x="47" y="9"/>
                  <a:pt x="47" y="7"/>
                </a:cubicBezTo>
                <a:cubicBezTo>
                  <a:pt x="47" y="2"/>
                  <a:pt x="47" y="2"/>
                  <a:pt x="47" y="2"/>
                </a:cubicBezTo>
                <a:cubicBezTo>
                  <a:pt x="47" y="1"/>
                  <a:pt x="46" y="0"/>
                  <a:pt x="44" y="0"/>
                </a:cubicBezTo>
                <a:cubicBezTo>
                  <a:pt x="38" y="0"/>
                  <a:pt x="38" y="0"/>
                  <a:pt x="38" y="0"/>
                </a:cubicBezTo>
                <a:cubicBezTo>
                  <a:pt x="37" y="0"/>
                  <a:pt x="36" y="1"/>
                  <a:pt x="36" y="2"/>
                </a:cubicBezTo>
                <a:cubicBezTo>
                  <a:pt x="36" y="7"/>
                  <a:pt x="36" y="7"/>
                  <a:pt x="36" y="7"/>
                </a:cubicBezTo>
                <a:cubicBezTo>
                  <a:pt x="36" y="9"/>
                  <a:pt x="35" y="10"/>
                  <a:pt x="33" y="10"/>
                </a:cubicBezTo>
                <a:cubicBezTo>
                  <a:pt x="33" y="10"/>
                  <a:pt x="33" y="10"/>
                  <a:pt x="33" y="10"/>
                </a:cubicBezTo>
                <a:cubicBezTo>
                  <a:pt x="31" y="10"/>
                  <a:pt x="30" y="11"/>
                  <a:pt x="30" y="12"/>
                </a:cubicBezTo>
                <a:cubicBezTo>
                  <a:pt x="30" y="16"/>
                  <a:pt x="30" y="16"/>
                  <a:pt x="30" y="16"/>
                </a:cubicBezTo>
                <a:cubicBezTo>
                  <a:pt x="30" y="18"/>
                  <a:pt x="29" y="20"/>
                  <a:pt x="27" y="20"/>
                </a:cubicBezTo>
                <a:cubicBezTo>
                  <a:pt x="27" y="20"/>
                  <a:pt x="27" y="20"/>
                  <a:pt x="27" y="20"/>
                </a:cubicBezTo>
                <a:cubicBezTo>
                  <a:pt x="25" y="20"/>
                  <a:pt x="23" y="21"/>
                  <a:pt x="23" y="23"/>
                </a:cubicBezTo>
                <a:cubicBezTo>
                  <a:pt x="23" y="95"/>
                  <a:pt x="23" y="95"/>
                  <a:pt x="23" y="95"/>
                </a:cubicBezTo>
                <a:cubicBezTo>
                  <a:pt x="23" y="96"/>
                  <a:pt x="24" y="97"/>
                  <a:pt x="26" y="97"/>
                </a:cubicBezTo>
                <a:cubicBezTo>
                  <a:pt x="28" y="97"/>
                  <a:pt x="28" y="97"/>
                  <a:pt x="28" y="97"/>
                </a:cubicBezTo>
                <a:cubicBezTo>
                  <a:pt x="29" y="97"/>
                  <a:pt x="30" y="98"/>
                  <a:pt x="30" y="99"/>
                </a:cubicBezTo>
                <a:cubicBezTo>
                  <a:pt x="30" y="110"/>
                  <a:pt x="30" y="110"/>
                  <a:pt x="30" y="110"/>
                </a:cubicBezTo>
                <a:cubicBezTo>
                  <a:pt x="30" y="114"/>
                  <a:pt x="33" y="117"/>
                  <a:pt x="37" y="117"/>
                </a:cubicBezTo>
                <a:cubicBezTo>
                  <a:pt x="45" y="117"/>
                  <a:pt x="45" y="117"/>
                  <a:pt x="45" y="117"/>
                </a:cubicBezTo>
                <a:cubicBezTo>
                  <a:pt x="49" y="117"/>
                  <a:pt x="52" y="114"/>
                  <a:pt x="52" y="110"/>
                </a:cubicBezTo>
                <a:cubicBezTo>
                  <a:pt x="52" y="99"/>
                  <a:pt x="52" y="99"/>
                  <a:pt x="52" y="99"/>
                </a:cubicBezTo>
                <a:cubicBezTo>
                  <a:pt x="52" y="98"/>
                  <a:pt x="53" y="97"/>
                  <a:pt x="54" y="97"/>
                </a:cubicBezTo>
                <a:cubicBezTo>
                  <a:pt x="57" y="97"/>
                  <a:pt x="57" y="97"/>
                  <a:pt x="57" y="97"/>
                </a:cubicBezTo>
                <a:cubicBezTo>
                  <a:pt x="58" y="97"/>
                  <a:pt x="59" y="96"/>
                  <a:pt x="59" y="95"/>
                </a:cubicBezTo>
                <a:cubicBezTo>
                  <a:pt x="59" y="83"/>
                  <a:pt x="59" y="83"/>
                  <a:pt x="59" y="83"/>
                </a:cubicBezTo>
                <a:cubicBezTo>
                  <a:pt x="59" y="81"/>
                  <a:pt x="60" y="80"/>
                  <a:pt x="62" y="79"/>
                </a:cubicBezTo>
                <a:cubicBezTo>
                  <a:pt x="64" y="79"/>
                  <a:pt x="66" y="78"/>
                  <a:pt x="68" y="77"/>
                </a:cubicBezTo>
                <a:cubicBezTo>
                  <a:pt x="71" y="76"/>
                  <a:pt x="73" y="76"/>
                  <a:pt x="76" y="78"/>
                </a:cubicBezTo>
                <a:cubicBezTo>
                  <a:pt x="84" y="82"/>
                  <a:pt x="89" y="90"/>
                  <a:pt x="91" y="98"/>
                </a:cubicBezTo>
                <a:cubicBezTo>
                  <a:pt x="96" y="117"/>
                  <a:pt x="84" y="140"/>
                  <a:pt x="59" y="140"/>
                </a:cubicBezTo>
                <a:cubicBezTo>
                  <a:pt x="50" y="140"/>
                  <a:pt x="50" y="140"/>
                  <a:pt x="50" y="140"/>
                </a:cubicBezTo>
                <a:cubicBezTo>
                  <a:pt x="10" y="140"/>
                  <a:pt x="10" y="140"/>
                  <a:pt x="10" y="140"/>
                </a:cubicBezTo>
                <a:cubicBezTo>
                  <a:pt x="9" y="140"/>
                  <a:pt x="8" y="141"/>
                  <a:pt x="8" y="142"/>
                </a:cubicBezTo>
                <a:cubicBezTo>
                  <a:pt x="8" y="147"/>
                  <a:pt x="8" y="147"/>
                  <a:pt x="8" y="147"/>
                </a:cubicBezTo>
                <a:cubicBezTo>
                  <a:pt x="8" y="148"/>
                  <a:pt x="9" y="149"/>
                  <a:pt x="10" y="149"/>
                </a:cubicBezTo>
                <a:cubicBezTo>
                  <a:pt x="15" y="149"/>
                  <a:pt x="15" y="149"/>
                  <a:pt x="15" y="149"/>
                </a:cubicBezTo>
                <a:cubicBezTo>
                  <a:pt x="17" y="149"/>
                  <a:pt x="18" y="150"/>
                  <a:pt x="20" y="151"/>
                </a:cubicBezTo>
                <a:cubicBezTo>
                  <a:pt x="23" y="154"/>
                  <a:pt x="27" y="156"/>
                  <a:pt x="31" y="159"/>
                </a:cubicBezTo>
                <a:cubicBezTo>
                  <a:pt x="37" y="162"/>
                  <a:pt x="44" y="164"/>
                  <a:pt x="51" y="165"/>
                </a:cubicBezTo>
                <a:cubicBezTo>
                  <a:pt x="53" y="166"/>
                  <a:pt x="54" y="167"/>
                  <a:pt x="54" y="169"/>
                </a:cubicBezTo>
                <a:cubicBezTo>
                  <a:pt x="54" y="184"/>
                  <a:pt x="54" y="184"/>
                  <a:pt x="54" y="184"/>
                </a:cubicBezTo>
                <a:cubicBezTo>
                  <a:pt x="54" y="186"/>
                  <a:pt x="53" y="187"/>
                  <a:pt x="51" y="187"/>
                </a:cubicBezTo>
                <a:cubicBezTo>
                  <a:pt x="3" y="187"/>
                  <a:pt x="3" y="187"/>
                  <a:pt x="3" y="187"/>
                </a:cubicBezTo>
                <a:cubicBezTo>
                  <a:pt x="3" y="187"/>
                  <a:pt x="2" y="187"/>
                  <a:pt x="2" y="187"/>
                </a:cubicBezTo>
                <a:cubicBezTo>
                  <a:pt x="1" y="187"/>
                  <a:pt x="0" y="188"/>
                  <a:pt x="0" y="190"/>
                </a:cubicBezTo>
                <a:cubicBezTo>
                  <a:pt x="0" y="190"/>
                  <a:pt x="0" y="190"/>
                  <a:pt x="0" y="190"/>
                </a:cubicBezTo>
                <a:cubicBezTo>
                  <a:pt x="0" y="195"/>
                  <a:pt x="0" y="195"/>
                  <a:pt x="0" y="195"/>
                </a:cubicBezTo>
                <a:cubicBezTo>
                  <a:pt x="0" y="197"/>
                  <a:pt x="1" y="198"/>
                  <a:pt x="3" y="198"/>
                </a:cubicBezTo>
                <a:cubicBezTo>
                  <a:pt x="111" y="198"/>
                  <a:pt x="111" y="198"/>
                  <a:pt x="111" y="198"/>
                </a:cubicBezTo>
                <a:cubicBezTo>
                  <a:pt x="112" y="198"/>
                  <a:pt x="114" y="197"/>
                  <a:pt x="114" y="195"/>
                </a:cubicBezTo>
                <a:cubicBezTo>
                  <a:pt x="114" y="190"/>
                  <a:pt x="114" y="190"/>
                  <a:pt x="114" y="190"/>
                </a:cubicBezTo>
                <a:cubicBezTo>
                  <a:pt x="114" y="189"/>
                  <a:pt x="112" y="187"/>
                  <a:pt x="111" y="187"/>
                </a:cubicBezTo>
                <a:close/>
                <a:moveTo>
                  <a:pt x="59" y="68"/>
                </a:moveTo>
                <a:cubicBezTo>
                  <a:pt x="55" y="68"/>
                  <a:pt x="51" y="65"/>
                  <a:pt x="51" y="60"/>
                </a:cubicBezTo>
                <a:cubicBezTo>
                  <a:pt x="51" y="56"/>
                  <a:pt x="55" y="52"/>
                  <a:pt x="59" y="52"/>
                </a:cubicBezTo>
                <a:cubicBezTo>
                  <a:pt x="64" y="52"/>
                  <a:pt x="67" y="56"/>
                  <a:pt x="67" y="60"/>
                </a:cubicBezTo>
                <a:cubicBezTo>
                  <a:pt x="67" y="65"/>
                  <a:pt x="64" y="68"/>
                  <a:pt x="59" y="6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srgbClr val="000000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6165" name="PA_任意多边形 21"/>
          <p:cNvSpPr>
            <a:spLocks noEditPoints="1"/>
          </p:cNvSpPr>
          <p:nvPr>
            <p:custDataLst>
              <p:tags r:id="rId18"/>
            </p:custDataLst>
          </p:nvPr>
        </p:nvSpPr>
        <p:spPr bwMode="auto">
          <a:xfrm>
            <a:off x="4872567" y="3436410"/>
            <a:ext cx="376767" cy="444500"/>
          </a:xfrm>
          <a:custGeom>
            <a:avLst/>
            <a:gdLst>
              <a:gd name="T0" fmla="*/ 78 w 119"/>
              <a:gd name="T1" fmla="*/ 9 h 140"/>
              <a:gd name="T2" fmla="*/ 86 w 119"/>
              <a:gd name="T3" fmla="*/ 1 h 140"/>
              <a:gd name="T4" fmla="*/ 56 w 119"/>
              <a:gd name="T5" fmla="*/ 127 h 140"/>
              <a:gd name="T6" fmla="*/ 89 w 119"/>
              <a:gd name="T7" fmla="*/ 132 h 140"/>
              <a:gd name="T8" fmla="*/ 89 w 119"/>
              <a:gd name="T9" fmla="*/ 140 h 140"/>
              <a:gd name="T10" fmla="*/ 14 w 119"/>
              <a:gd name="T11" fmla="*/ 134 h 140"/>
              <a:gd name="T12" fmla="*/ 49 w 119"/>
              <a:gd name="T13" fmla="*/ 129 h 140"/>
              <a:gd name="T14" fmla="*/ 24 w 119"/>
              <a:gd name="T15" fmla="*/ 118 h 140"/>
              <a:gd name="T16" fmla="*/ 26 w 119"/>
              <a:gd name="T17" fmla="*/ 103 h 140"/>
              <a:gd name="T18" fmla="*/ 84 w 119"/>
              <a:gd name="T19" fmla="*/ 16 h 140"/>
              <a:gd name="T20" fmla="*/ 35 w 119"/>
              <a:gd name="T21" fmla="*/ 107 h 140"/>
              <a:gd name="T22" fmla="*/ 31 w 119"/>
              <a:gd name="T23" fmla="*/ 112 h 140"/>
              <a:gd name="T24" fmla="*/ 111 w 119"/>
              <a:gd name="T25" fmla="*/ 58 h 140"/>
              <a:gd name="T26" fmla="*/ 84 w 119"/>
              <a:gd name="T27" fmla="*/ 11 h 140"/>
              <a:gd name="T28" fmla="*/ 81 w 119"/>
              <a:gd name="T29" fmla="*/ 61 h 140"/>
              <a:gd name="T30" fmla="*/ 92 w 119"/>
              <a:gd name="T31" fmla="*/ 56 h 140"/>
              <a:gd name="T32" fmla="*/ 97 w 119"/>
              <a:gd name="T33" fmla="*/ 49 h 140"/>
              <a:gd name="T34" fmla="*/ 98 w 119"/>
              <a:gd name="T35" fmla="*/ 59 h 140"/>
              <a:gd name="T36" fmla="*/ 97 w 119"/>
              <a:gd name="T37" fmla="*/ 63 h 140"/>
              <a:gd name="T38" fmla="*/ 97 w 119"/>
              <a:gd name="T39" fmla="*/ 65 h 140"/>
              <a:gd name="T40" fmla="*/ 92 w 119"/>
              <a:gd name="T41" fmla="*/ 62 h 140"/>
              <a:gd name="T42" fmla="*/ 94 w 119"/>
              <a:gd name="T43" fmla="*/ 68 h 140"/>
              <a:gd name="T44" fmla="*/ 52 w 119"/>
              <a:gd name="T45" fmla="*/ 103 h 140"/>
              <a:gd name="T46" fmla="*/ 66 w 119"/>
              <a:gd name="T47" fmla="*/ 15 h 140"/>
              <a:gd name="T48" fmla="*/ 48 w 119"/>
              <a:gd name="T49" fmla="*/ 25 h 140"/>
              <a:gd name="T50" fmla="*/ 38 w 119"/>
              <a:gd name="T51" fmla="*/ 34 h 140"/>
              <a:gd name="T52" fmla="*/ 33 w 119"/>
              <a:gd name="T53" fmla="*/ 43 h 140"/>
              <a:gd name="T54" fmla="*/ 31 w 119"/>
              <a:gd name="T55" fmla="*/ 47 h 140"/>
              <a:gd name="T56" fmla="*/ 37 w 119"/>
              <a:gd name="T57" fmla="*/ 47 h 140"/>
              <a:gd name="T58" fmla="*/ 47 w 119"/>
              <a:gd name="T59" fmla="*/ 43 h 140"/>
              <a:gd name="T60" fmla="*/ 52 w 119"/>
              <a:gd name="T61" fmla="*/ 49 h 140"/>
              <a:gd name="T62" fmla="*/ 42 w 119"/>
              <a:gd name="T63" fmla="*/ 47 h 140"/>
              <a:gd name="T64" fmla="*/ 32 w 119"/>
              <a:gd name="T65" fmla="*/ 53 h 140"/>
              <a:gd name="T66" fmla="*/ 33 w 119"/>
              <a:gd name="T67" fmla="*/ 71 h 140"/>
              <a:gd name="T68" fmla="*/ 45 w 119"/>
              <a:gd name="T69" fmla="*/ 71 h 140"/>
              <a:gd name="T70" fmla="*/ 61 w 119"/>
              <a:gd name="T71" fmla="*/ 83 h 140"/>
              <a:gd name="T72" fmla="*/ 63 w 119"/>
              <a:gd name="T73" fmla="*/ 62 h 140"/>
              <a:gd name="T74" fmla="*/ 56 w 119"/>
              <a:gd name="T75" fmla="*/ 53 h 140"/>
              <a:gd name="T76" fmla="*/ 68 w 119"/>
              <a:gd name="T77" fmla="*/ 53 h 140"/>
              <a:gd name="T78" fmla="*/ 64 w 119"/>
              <a:gd name="T79" fmla="*/ 49 h 140"/>
              <a:gd name="T80" fmla="*/ 79 w 119"/>
              <a:gd name="T81" fmla="*/ 61 h 140"/>
              <a:gd name="T82" fmla="*/ 64 w 119"/>
              <a:gd name="T83" fmla="*/ 82 h 140"/>
              <a:gd name="T84" fmla="*/ 67 w 119"/>
              <a:gd name="T85" fmla="*/ 80 h 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19" h="140">
                <a:moveTo>
                  <a:pt x="52" y="5"/>
                </a:moveTo>
                <a:cubicBezTo>
                  <a:pt x="60" y="5"/>
                  <a:pt x="68" y="7"/>
                  <a:pt x="75" y="10"/>
                </a:cubicBezTo>
                <a:cubicBezTo>
                  <a:pt x="76" y="11"/>
                  <a:pt x="78" y="10"/>
                  <a:pt x="78" y="9"/>
                </a:cubicBezTo>
                <a:cubicBezTo>
                  <a:pt x="80" y="6"/>
                  <a:pt x="80" y="6"/>
                  <a:pt x="80" y="6"/>
                </a:cubicBezTo>
                <a:cubicBezTo>
                  <a:pt x="82" y="2"/>
                  <a:pt x="82" y="2"/>
                  <a:pt x="82" y="2"/>
                </a:cubicBezTo>
                <a:cubicBezTo>
                  <a:pt x="83" y="1"/>
                  <a:pt x="84" y="0"/>
                  <a:pt x="86" y="1"/>
                </a:cubicBezTo>
                <a:cubicBezTo>
                  <a:pt x="105" y="12"/>
                  <a:pt x="119" y="34"/>
                  <a:pt x="119" y="58"/>
                </a:cubicBezTo>
                <a:cubicBezTo>
                  <a:pt x="119" y="92"/>
                  <a:pt x="92" y="121"/>
                  <a:pt x="59" y="124"/>
                </a:cubicBezTo>
                <a:cubicBezTo>
                  <a:pt x="57" y="124"/>
                  <a:pt x="56" y="125"/>
                  <a:pt x="56" y="127"/>
                </a:cubicBezTo>
                <a:cubicBezTo>
                  <a:pt x="56" y="129"/>
                  <a:pt x="56" y="129"/>
                  <a:pt x="56" y="129"/>
                </a:cubicBezTo>
                <a:cubicBezTo>
                  <a:pt x="56" y="131"/>
                  <a:pt x="57" y="132"/>
                  <a:pt x="59" y="132"/>
                </a:cubicBezTo>
                <a:cubicBezTo>
                  <a:pt x="89" y="132"/>
                  <a:pt x="89" y="132"/>
                  <a:pt x="89" y="132"/>
                </a:cubicBezTo>
                <a:cubicBezTo>
                  <a:pt x="90" y="132"/>
                  <a:pt x="91" y="133"/>
                  <a:pt x="91" y="134"/>
                </a:cubicBezTo>
                <a:cubicBezTo>
                  <a:pt x="91" y="137"/>
                  <a:pt x="91" y="137"/>
                  <a:pt x="91" y="137"/>
                </a:cubicBezTo>
                <a:cubicBezTo>
                  <a:pt x="91" y="139"/>
                  <a:pt x="90" y="140"/>
                  <a:pt x="89" y="140"/>
                </a:cubicBezTo>
                <a:cubicBezTo>
                  <a:pt x="16" y="140"/>
                  <a:pt x="16" y="140"/>
                  <a:pt x="16" y="140"/>
                </a:cubicBezTo>
                <a:cubicBezTo>
                  <a:pt x="15" y="140"/>
                  <a:pt x="14" y="139"/>
                  <a:pt x="14" y="137"/>
                </a:cubicBezTo>
                <a:cubicBezTo>
                  <a:pt x="14" y="134"/>
                  <a:pt x="14" y="134"/>
                  <a:pt x="14" y="134"/>
                </a:cubicBezTo>
                <a:cubicBezTo>
                  <a:pt x="14" y="133"/>
                  <a:pt x="15" y="132"/>
                  <a:pt x="16" y="132"/>
                </a:cubicBezTo>
                <a:cubicBezTo>
                  <a:pt x="46" y="132"/>
                  <a:pt x="46" y="132"/>
                  <a:pt x="46" y="132"/>
                </a:cubicBezTo>
                <a:cubicBezTo>
                  <a:pt x="48" y="132"/>
                  <a:pt x="49" y="131"/>
                  <a:pt x="49" y="129"/>
                </a:cubicBezTo>
                <a:cubicBezTo>
                  <a:pt x="49" y="127"/>
                  <a:pt x="49" y="127"/>
                  <a:pt x="49" y="127"/>
                </a:cubicBezTo>
                <a:cubicBezTo>
                  <a:pt x="49" y="125"/>
                  <a:pt x="48" y="124"/>
                  <a:pt x="46" y="124"/>
                </a:cubicBezTo>
                <a:cubicBezTo>
                  <a:pt x="39" y="123"/>
                  <a:pt x="31" y="121"/>
                  <a:pt x="24" y="118"/>
                </a:cubicBezTo>
                <a:cubicBezTo>
                  <a:pt x="23" y="117"/>
                  <a:pt x="22" y="115"/>
                  <a:pt x="23" y="114"/>
                </a:cubicBezTo>
                <a:cubicBezTo>
                  <a:pt x="27" y="107"/>
                  <a:pt x="27" y="107"/>
                  <a:pt x="27" y="107"/>
                </a:cubicBezTo>
                <a:cubicBezTo>
                  <a:pt x="27" y="105"/>
                  <a:pt x="27" y="104"/>
                  <a:pt x="26" y="103"/>
                </a:cubicBezTo>
                <a:cubicBezTo>
                  <a:pt x="10" y="94"/>
                  <a:pt x="0" y="77"/>
                  <a:pt x="0" y="58"/>
                </a:cubicBezTo>
                <a:cubicBezTo>
                  <a:pt x="0" y="29"/>
                  <a:pt x="24" y="5"/>
                  <a:pt x="52" y="5"/>
                </a:cubicBezTo>
                <a:close/>
                <a:moveTo>
                  <a:pt x="84" y="16"/>
                </a:moveTo>
                <a:cubicBezTo>
                  <a:pt x="97" y="25"/>
                  <a:pt x="105" y="41"/>
                  <a:pt x="105" y="58"/>
                </a:cubicBezTo>
                <a:cubicBezTo>
                  <a:pt x="105" y="87"/>
                  <a:pt x="81" y="110"/>
                  <a:pt x="52" y="110"/>
                </a:cubicBezTo>
                <a:cubicBezTo>
                  <a:pt x="46" y="110"/>
                  <a:pt x="41" y="109"/>
                  <a:pt x="35" y="107"/>
                </a:cubicBezTo>
                <a:cubicBezTo>
                  <a:pt x="34" y="107"/>
                  <a:pt x="33" y="108"/>
                  <a:pt x="33" y="109"/>
                </a:cubicBezTo>
                <a:cubicBezTo>
                  <a:pt x="32" y="111"/>
                  <a:pt x="32" y="111"/>
                  <a:pt x="32" y="111"/>
                </a:cubicBezTo>
                <a:cubicBezTo>
                  <a:pt x="31" y="111"/>
                  <a:pt x="31" y="112"/>
                  <a:pt x="31" y="112"/>
                </a:cubicBezTo>
                <a:cubicBezTo>
                  <a:pt x="32" y="113"/>
                  <a:pt x="32" y="113"/>
                  <a:pt x="33" y="114"/>
                </a:cubicBezTo>
                <a:cubicBezTo>
                  <a:pt x="39" y="116"/>
                  <a:pt x="46" y="117"/>
                  <a:pt x="52" y="117"/>
                </a:cubicBezTo>
                <a:cubicBezTo>
                  <a:pt x="85" y="117"/>
                  <a:pt x="111" y="91"/>
                  <a:pt x="111" y="58"/>
                </a:cubicBezTo>
                <a:cubicBezTo>
                  <a:pt x="111" y="38"/>
                  <a:pt x="102" y="21"/>
                  <a:pt x="87" y="10"/>
                </a:cubicBezTo>
                <a:cubicBezTo>
                  <a:pt x="87" y="10"/>
                  <a:pt x="86" y="10"/>
                  <a:pt x="85" y="10"/>
                </a:cubicBezTo>
                <a:cubicBezTo>
                  <a:pt x="85" y="10"/>
                  <a:pt x="84" y="10"/>
                  <a:pt x="84" y="11"/>
                </a:cubicBezTo>
                <a:cubicBezTo>
                  <a:pt x="83" y="13"/>
                  <a:pt x="83" y="13"/>
                  <a:pt x="83" y="13"/>
                </a:cubicBezTo>
                <a:cubicBezTo>
                  <a:pt x="82" y="14"/>
                  <a:pt x="83" y="15"/>
                  <a:pt x="84" y="16"/>
                </a:cubicBezTo>
                <a:close/>
                <a:moveTo>
                  <a:pt x="81" y="61"/>
                </a:moveTo>
                <a:cubicBezTo>
                  <a:pt x="81" y="57"/>
                  <a:pt x="82" y="54"/>
                  <a:pt x="83" y="51"/>
                </a:cubicBezTo>
                <a:cubicBezTo>
                  <a:pt x="83" y="49"/>
                  <a:pt x="84" y="49"/>
                  <a:pt x="85" y="51"/>
                </a:cubicBezTo>
                <a:cubicBezTo>
                  <a:pt x="87" y="53"/>
                  <a:pt x="90" y="54"/>
                  <a:pt x="92" y="56"/>
                </a:cubicBezTo>
                <a:cubicBezTo>
                  <a:pt x="94" y="58"/>
                  <a:pt x="94" y="58"/>
                  <a:pt x="94" y="55"/>
                </a:cubicBezTo>
                <a:cubicBezTo>
                  <a:pt x="94" y="53"/>
                  <a:pt x="95" y="51"/>
                  <a:pt x="95" y="49"/>
                </a:cubicBezTo>
                <a:cubicBezTo>
                  <a:pt x="96" y="48"/>
                  <a:pt x="97" y="48"/>
                  <a:pt x="97" y="49"/>
                </a:cubicBezTo>
                <a:cubicBezTo>
                  <a:pt x="97" y="52"/>
                  <a:pt x="98" y="55"/>
                  <a:pt x="98" y="58"/>
                </a:cubicBezTo>
                <a:cubicBezTo>
                  <a:pt x="98" y="58"/>
                  <a:pt x="98" y="58"/>
                  <a:pt x="98" y="58"/>
                </a:cubicBezTo>
                <a:cubicBezTo>
                  <a:pt x="98" y="58"/>
                  <a:pt x="98" y="58"/>
                  <a:pt x="98" y="59"/>
                </a:cubicBezTo>
                <a:cubicBezTo>
                  <a:pt x="96" y="61"/>
                  <a:pt x="96" y="61"/>
                  <a:pt x="96" y="61"/>
                </a:cubicBezTo>
                <a:cubicBezTo>
                  <a:pt x="96" y="62"/>
                  <a:pt x="96" y="62"/>
                  <a:pt x="97" y="63"/>
                </a:cubicBezTo>
                <a:cubicBezTo>
                  <a:pt x="97" y="63"/>
                  <a:pt x="97" y="63"/>
                  <a:pt x="97" y="63"/>
                </a:cubicBezTo>
                <a:cubicBezTo>
                  <a:pt x="97" y="63"/>
                  <a:pt x="98" y="63"/>
                  <a:pt x="97" y="63"/>
                </a:cubicBezTo>
                <a:cubicBezTo>
                  <a:pt x="97" y="64"/>
                  <a:pt x="97" y="64"/>
                  <a:pt x="97" y="65"/>
                </a:cubicBezTo>
                <a:cubicBezTo>
                  <a:pt x="97" y="65"/>
                  <a:pt x="97" y="65"/>
                  <a:pt x="97" y="65"/>
                </a:cubicBezTo>
                <a:cubicBezTo>
                  <a:pt x="96" y="65"/>
                  <a:pt x="96" y="65"/>
                  <a:pt x="96" y="65"/>
                </a:cubicBezTo>
                <a:cubicBezTo>
                  <a:pt x="94" y="65"/>
                  <a:pt x="94" y="65"/>
                  <a:pt x="93" y="64"/>
                </a:cubicBezTo>
                <a:cubicBezTo>
                  <a:pt x="93" y="63"/>
                  <a:pt x="93" y="63"/>
                  <a:pt x="92" y="62"/>
                </a:cubicBezTo>
                <a:cubicBezTo>
                  <a:pt x="89" y="56"/>
                  <a:pt x="89" y="55"/>
                  <a:pt x="91" y="63"/>
                </a:cubicBezTo>
                <a:cubicBezTo>
                  <a:pt x="92" y="64"/>
                  <a:pt x="92" y="66"/>
                  <a:pt x="92" y="66"/>
                </a:cubicBezTo>
                <a:cubicBezTo>
                  <a:pt x="93" y="68"/>
                  <a:pt x="93" y="68"/>
                  <a:pt x="94" y="68"/>
                </a:cubicBezTo>
                <a:cubicBezTo>
                  <a:pt x="95" y="68"/>
                  <a:pt x="95" y="68"/>
                  <a:pt x="96" y="68"/>
                </a:cubicBezTo>
                <a:cubicBezTo>
                  <a:pt x="96" y="68"/>
                  <a:pt x="97" y="68"/>
                  <a:pt x="96" y="69"/>
                </a:cubicBezTo>
                <a:cubicBezTo>
                  <a:pt x="92" y="89"/>
                  <a:pt x="74" y="103"/>
                  <a:pt x="52" y="103"/>
                </a:cubicBezTo>
                <a:cubicBezTo>
                  <a:pt x="27" y="103"/>
                  <a:pt x="7" y="83"/>
                  <a:pt x="7" y="58"/>
                </a:cubicBezTo>
                <a:cubicBezTo>
                  <a:pt x="7" y="33"/>
                  <a:pt x="27" y="13"/>
                  <a:pt x="52" y="13"/>
                </a:cubicBezTo>
                <a:cubicBezTo>
                  <a:pt x="57" y="13"/>
                  <a:pt x="62" y="13"/>
                  <a:pt x="66" y="15"/>
                </a:cubicBezTo>
                <a:cubicBezTo>
                  <a:pt x="67" y="15"/>
                  <a:pt x="67" y="16"/>
                  <a:pt x="66" y="16"/>
                </a:cubicBezTo>
                <a:cubicBezTo>
                  <a:pt x="62" y="19"/>
                  <a:pt x="57" y="21"/>
                  <a:pt x="52" y="24"/>
                </a:cubicBezTo>
                <a:cubicBezTo>
                  <a:pt x="50" y="25"/>
                  <a:pt x="50" y="25"/>
                  <a:pt x="48" y="25"/>
                </a:cubicBezTo>
                <a:cubicBezTo>
                  <a:pt x="46" y="25"/>
                  <a:pt x="43" y="26"/>
                  <a:pt x="41" y="26"/>
                </a:cubicBezTo>
                <a:cubicBezTo>
                  <a:pt x="39" y="26"/>
                  <a:pt x="39" y="26"/>
                  <a:pt x="39" y="27"/>
                </a:cubicBezTo>
                <a:cubicBezTo>
                  <a:pt x="39" y="30"/>
                  <a:pt x="38" y="32"/>
                  <a:pt x="38" y="34"/>
                </a:cubicBezTo>
                <a:cubicBezTo>
                  <a:pt x="38" y="35"/>
                  <a:pt x="38" y="36"/>
                  <a:pt x="37" y="37"/>
                </a:cubicBezTo>
                <a:cubicBezTo>
                  <a:pt x="36" y="38"/>
                  <a:pt x="36" y="40"/>
                  <a:pt x="35" y="42"/>
                </a:cubicBezTo>
                <a:cubicBezTo>
                  <a:pt x="34" y="43"/>
                  <a:pt x="34" y="43"/>
                  <a:pt x="33" y="43"/>
                </a:cubicBezTo>
                <a:cubicBezTo>
                  <a:pt x="33" y="43"/>
                  <a:pt x="33" y="44"/>
                  <a:pt x="32" y="44"/>
                </a:cubicBezTo>
                <a:cubicBezTo>
                  <a:pt x="31" y="44"/>
                  <a:pt x="31" y="44"/>
                  <a:pt x="31" y="45"/>
                </a:cubicBezTo>
                <a:cubicBezTo>
                  <a:pt x="31" y="46"/>
                  <a:pt x="31" y="47"/>
                  <a:pt x="31" y="47"/>
                </a:cubicBezTo>
                <a:cubicBezTo>
                  <a:pt x="32" y="48"/>
                  <a:pt x="32" y="48"/>
                  <a:pt x="33" y="48"/>
                </a:cubicBezTo>
                <a:cubicBezTo>
                  <a:pt x="33" y="48"/>
                  <a:pt x="34" y="48"/>
                  <a:pt x="34" y="48"/>
                </a:cubicBezTo>
                <a:cubicBezTo>
                  <a:pt x="36" y="48"/>
                  <a:pt x="36" y="48"/>
                  <a:pt x="37" y="47"/>
                </a:cubicBezTo>
                <a:cubicBezTo>
                  <a:pt x="38" y="46"/>
                  <a:pt x="39" y="44"/>
                  <a:pt x="40" y="43"/>
                </a:cubicBezTo>
                <a:cubicBezTo>
                  <a:pt x="40" y="42"/>
                  <a:pt x="40" y="42"/>
                  <a:pt x="42" y="42"/>
                </a:cubicBezTo>
                <a:cubicBezTo>
                  <a:pt x="43" y="43"/>
                  <a:pt x="45" y="43"/>
                  <a:pt x="47" y="43"/>
                </a:cubicBezTo>
                <a:cubicBezTo>
                  <a:pt x="48" y="44"/>
                  <a:pt x="48" y="44"/>
                  <a:pt x="49" y="44"/>
                </a:cubicBezTo>
                <a:cubicBezTo>
                  <a:pt x="50" y="46"/>
                  <a:pt x="51" y="47"/>
                  <a:pt x="52" y="48"/>
                </a:cubicBezTo>
                <a:cubicBezTo>
                  <a:pt x="53" y="49"/>
                  <a:pt x="53" y="49"/>
                  <a:pt x="52" y="49"/>
                </a:cubicBezTo>
                <a:cubicBezTo>
                  <a:pt x="50" y="49"/>
                  <a:pt x="49" y="49"/>
                  <a:pt x="47" y="50"/>
                </a:cubicBezTo>
                <a:cubicBezTo>
                  <a:pt x="46" y="50"/>
                  <a:pt x="46" y="50"/>
                  <a:pt x="45" y="49"/>
                </a:cubicBezTo>
                <a:cubicBezTo>
                  <a:pt x="44" y="49"/>
                  <a:pt x="43" y="48"/>
                  <a:pt x="42" y="47"/>
                </a:cubicBezTo>
                <a:cubicBezTo>
                  <a:pt x="42" y="47"/>
                  <a:pt x="41" y="47"/>
                  <a:pt x="40" y="47"/>
                </a:cubicBezTo>
                <a:cubicBezTo>
                  <a:pt x="38" y="48"/>
                  <a:pt x="36" y="49"/>
                  <a:pt x="34" y="50"/>
                </a:cubicBezTo>
                <a:cubicBezTo>
                  <a:pt x="33" y="51"/>
                  <a:pt x="32" y="51"/>
                  <a:pt x="32" y="53"/>
                </a:cubicBezTo>
                <a:cubicBezTo>
                  <a:pt x="31" y="56"/>
                  <a:pt x="30" y="59"/>
                  <a:pt x="29" y="62"/>
                </a:cubicBezTo>
                <a:cubicBezTo>
                  <a:pt x="29" y="64"/>
                  <a:pt x="29" y="64"/>
                  <a:pt x="30" y="65"/>
                </a:cubicBezTo>
                <a:cubicBezTo>
                  <a:pt x="31" y="67"/>
                  <a:pt x="32" y="69"/>
                  <a:pt x="33" y="71"/>
                </a:cubicBezTo>
                <a:cubicBezTo>
                  <a:pt x="34" y="72"/>
                  <a:pt x="34" y="72"/>
                  <a:pt x="36" y="71"/>
                </a:cubicBezTo>
                <a:cubicBezTo>
                  <a:pt x="38" y="71"/>
                  <a:pt x="40" y="70"/>
                  <a:pt x="43" y="70"/>
                </a:cubicBezTo>
                <a:cubicBezTo>
                  <a:pt x="44" y="70"/>
                  <a:pt x="44" y="70"/>
                  <a:pt x="45" y="71"/>
                </a:cubicBezTo>
                <a:cubicBezTo>
                  <a:pt x="48" y="79"/>
                  <a:pt x="50" y="87"/>
                  <a:pt x="53" y="95"/>
                </a:cubicBezTo>
                <a:cubicBezTo>
                  <a:pt x="54" y="97"/>
                  <a:pt x="54" y="97"/>
                  <a:pt x="55" y="95"/>
                </a:cubicBezTo>
                <a:cubicBezTo>
                  <a:pt x="57" y="91"/>
                  <a:pt x="59" y="87"/>
                  <a:pt x="61" y="83"/>
                </a:cubicBezTo>
                <a:cubicBezTo>
                  <a:pt x="63" y="82"/>
                  <a:pt x="63" y="81"/>
                  <a:pt x="63" y="79"/>
                </a:cubicBezTo>
                <a:cubicBezTo>
                  <a:pt x="64" y="74"/>
                  <a:pt x="64" y="69"/>
                  <a:pt x="65" y="65"/>
                </a:cubicBezTo>
                <a:cubicBezTo>
                  <a:pt x="65" y="62"/>
                  <a:pt x="65" y="62"/>
                  <a:pt x="63" y="62"/>
                </a:cubicBezTo>
                <a:cubicBezTo>
                  <a:pt x="61" y="63"/>
                  <a:pt x="61" y="63"/>
                  <a:pt x="60" y="61"/>
                </a:cubicBezTo>
                <a:cubicBezTo>
                  <a:pt x="59" y="58"/>
                  <a:pt x="57" y="56"/>
                  <a:pt x="56" y="54"/>
                </a:cubicBezTo>
                <a:cubicBezTo>
                  <a:pt x="55" y="51"/>
                  <a:pt x="55" y="51"/>
                  <a:pt x="56" y="53"/>
                </a:cubicBezTo>
                <a:cubicBezTo>
                  <a:pt x="58" y="55"/>
                  <a:pt x="59" y="56"/>
                  <a:pt x="61" y="58"/>
                </a:cubicBezTo>
                <a:cubicBezTo>
                  <a:pt x="62" y="60"/>
                  <a:pt x="62" y="60"/>
                  <a:pt x="64" y="58"/>
                </a:cubicBezTo>
                <a:cubicBezTo>
                  <a:pt x="65" y="57"/>
                  <a:pt x="66" y="55"/>
                  <a:pt x="68" y="53"/>
                </a:cubicBezTo>
                <a:cubicBezTo>
                  <a:pt x="69" y="52"/>
                  <a:pt x="69" y="51"/>
                  <a:pt x="67" y="51"/>
                </a:cubicBezTo>
                <a:cubicBezTo>
                  <a:pt x="66" y="50"/>
                  <a:pt x="65" y="50"/>
                  <a:pt x="64" y="49"/>
                </a:cubicBezTo>
                <a:cubicBezTo>
                  <a:pt x="62" y="49"/>
                  <a:pt x="62" y="48"/>
                  <a:pt x="64" y="49"/>
                </a:cubicBezTo>
                <a:cubicBezTo>
                  <a:pt x="66" y="49"/>
                  <a:pt x="68" y="49"/>
                  <a:pt x="70" y="50"/>
                </a:cubicBezTo>
                <a:cubicBezTo>
                  <a:pt x="73" y="50"/>
                  <a:pt x="73" y="50"/>
                  <a:pt x="74" y="52"/>
                </a:cubicBezTo>
                <a:cubicBezTo>
                  <a:pt x="76" y="55"/>
                  <a:pt x="77" y="58"/>
                  <a:pt x="79" y="61"/>
                </a:cubicBezTo>
                <a:cubicBezTo>
                  <a:pt x="80" y="63"/>
                  <a:pt x="80" y="63"/>
                  <a:pt x="81" y="61"/>
                </a:cubicBezTo>
                <a:close/>
                <a:moveTo>
                  <a:pt x="65" y="79"/>
                </a:moveTo>
                <a:cubicBezTo>
                  <a:pt x="65" y="80"/>
                  <a:pt x="64" y="81"/>
                  <a:pt x="64" y="82"/>
                </a:cubicBezTo>
                <a:cubicBezTo>
                  <a:pt x="63" y="83"/>
                  <a:pt x="63" y="84"/>
                  <a:pt x="63" y="86"/>
                </a:cubicBezTo>
                <a:cubicBezTo>
                  <a:pt x="64" y="90"/>
                  <a:pt x="64" y="90"/>
                  <a:pt x="65" y="86"/>
                </a:cubicBezTo>
                <a:cubicBezTo>
                  <a:pt x="65" y="84"/>
                  <a:pt x="66" y="82"/>
                  <a:pt x="67" y="80"/>
                </a:cubicBezTo>
                <a:cubicBezTo>
                  <a:pt x="68" y="76"/>
                  <a:pt x="67" y="76"/>
                  <a:pt x="65" y="7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srgbClr val="000000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6166" name="PA_矩形 22"/>
          <p:cNvSpPr>
            <a:spLocks noChangeArrowheads="1"/>
          </p:cNvSpPr>
          <p:nvPr>
            <p:custDataLst>
              <p:tags r:id="rId19"/>
            </p:custDataLst>
          </p:nvPr>
        </p:nvSpPr>
        <p:spPr bwMode="auto">
          <a:xfrm>
            <a:off x="6565900" y="3935943"/>
            <a:ext cx="4682067" cy="1651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srgbClr val="000000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6167" name="PA_矩形 23"/>
          <p:cNvSpPr>
            <a:spLocks noChangeArrowheads="1"/>
          </p:cNvSpPr>
          <p:nvPr>
            <p:custDataLst>
              <p:tags r:id="rId20"/>
            </p:custDataLst>
          </p:nvPr>
        </p:nvSpPr>
        <p:spPr bwMode="auto">
          <a:xfrm>
            <a:off x="6563785" y="3935943"/>
            <a:ext cx="3202516" cy="165100"/>
          </a:xfrm>
          <a:prstGeom prst="rect">
            <a:avLst/>
          </a:prstGeom>
          <a:solidFill>
            <a:srgbClr val="C09CC2"/>
          </a:solidFill>
          <a:ln>
            <a:noFill/>
          </a:ln>
        </p:spPr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srgbClr val="000000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6168" name="PA_任意多边形 24"/>
          <p:cNvSpPr/>
          <p:nvPr>
            <p:custDataLst>
              <p:tags r:id="rId21"/>
            </p:custDataLst>
          </p:nvPr>
        </p:nvSpPr>
        <p:spPr bwMode="auto">
          <a:xfrm>
            <a:off x="9573684" y="3476626"/>
            <a:ext cx="389467" cy="444500"/>
          </a:xfrm>
          <a:custGeom>
            <a:avLst/>
            <a:gdLst>
              <a:gd name="T0" fmla="*/ 125 w 125"/>
              <a:gd name="T1" fmla="*/ 62 h 144"/>
              <a:gd name="T2" fmla="*/ 62 w 125"/>
              <a:gd name="T3" fmla="*/ 0 h 144"/>
              <a:gd name="T4" fmla="*/ 0 w 125"/>
              <a:gd name="T5" fmla="*/ 62 h 144"/>
              <a:gd name="T6" fmla="*/ 51 w 125"/>
              <a:gd name="T7" fmla="*/ 124 h 144"/>
              <a:gd name="T8" fmla="*/ 55 w 125"/>
              <a:gd name="T9" fmla="*/ 130 h 144"/>
              <a:gd name="T10" fmla="*/ 62 w 125"/>
              <a:gd name="T11" fmla="*/ 144 h 144"/>
              <a:gd name="T12" fmla="*/ 70 w 125"/>
              <a:gd name="T13" fmla="*/ 130 h 144"/>
              <a:gd name="T14" fmla="*/ 74 w 125"/>
              <a:gd name="T15" fmla="*/ 124 h 144"/>
              <a:gd name="T16" fmla="*/ 125 w 125"/>
              <a:gd name="T17" fmla="*/ 62 h 1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25" h="144">
                <a:moveTo>
                  <a:pt x="125" y="62"/>
                </a:moveTo>
                <a:cubicBezTo>
                  <a:pt x="125" y="28"/>
                  <a:pt x="97" y="0"/>
                  <a:pt x="62" y="0"/>
                </a:cubicBezTo>
                <a:cubicBezTo>
                  <a:pt x="28" y="0"/>
                  <a:pt x="0" y="28"/>
                  <a:pt x="0" y="62"/>
                </a:cubicBezTo>
                <a:cubicBezTo>
                  <a:pt x="0" y="93"/>
                  <a:pt x="22" y="118"/>
                  <a:pt x="51" y="124"/>
                </a:cubicBezTo>
                <a:cubicBezTo>
                  <a:pt x="55" y="130"/>
                  <a:pt x="55" y="130"/>
                  <a:pt x="55" y="130"/>
                </a:cubicBezTo>
                <a:cubicBezTo>
                  <a:pt x="62" y="144"/>
                  <a:pt x="62" y="144"/>
                  <a:pt x="62" y="144"/>
                </a:cubicBezTo>
                <a:cubicBezTo>
                  <a:pt x="70" y="130"/>
                  <a:pt x="70" y="130"/>
                  <a:pt x="70" y="130"/>
                </a:cubicBezTo>
                <a:cubicBezTo>
                  <a:pt x="74" y="124"/>
                  <a:pt x="74" y="124"/>
                  <a:pt x="74" y="124"/>
                </a:cubicBezTo>
                <a:cubicBezTo>
                  <a:pt x="103" y="118"/>
                  <a:pt x="125" y="93"/>
                  <a:pt x="125" y="62"/>
                </a:cubicBezTo>
                <a:close/>
              </a:path>
            </a:pathLst>
          </a:custGeom>
          <a:solidFill>
            <a:srgbClr val="C09CC2"/>
          </a:solidFill>
          <a:ln>
            <a:noFill/>
          </a:ln>
        </p:spPr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srgbClr val="000000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6169" name="PA_矩形 25"/>
          <p:cNvSpPr>
            <a:spLocks noChangeArrowheads="1"/>
          </p:cNvSpPr>
          <p:nvPr>
            <p:custDataLst>
              <p:tags r:id="rId22"/>
            </p:custDataLst>
          </p:nvPr>
        </p:nvSpPr>
        <p:spPr bwMode="auto">
          <a:xfrm>
            <a:off x="6565900" y="4672543"/>
            <a:ext cx="4682067" cy="1651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srgbClr val="000000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6170" name="PA_矩形 26"/>
          <p:cNvSpPr>
            <a:spLocks noChangeArrowheads="1"/>
          </p:cNvSpPr>
          <p:nvPr>
            <p:custDataLst>
              <p:tags r:id="rId23"/>
            </p:custDataLst>
          </p:nvPr>
        </p:nvSpPr>
        <p:spPr bwMode="auto">
          <a:xfrm>
            <a:off x="6565901" y="4672543"/>
            <a:ext cx="3934884" cy="165100"/>
          </a:xfrm>
          <a:prstGeom prst="rect">
            <a:avLst/>
          </a:prstGeom>
          <a:solidFill>
            <a:srgbClr val="594D7B"/>
          </a:solidFill>
          <a:ln>
            <a:noFill/>
          </a:ln>
        </p:spPr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srgbClr val="000000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6171" name="PA_矩形 27"/>
          <p:cNvSpPr>
            <a:spLocks noChangeArrowheads="1"/>
          </p:cNvSpPr>
          <p:nvPr>
            <p:custDataLst>
              <p:tags r:id="rId24"/>
            </p:custDataLst>
          </p:nvPr>
        </p:nvSpPr>
        <p:spPr bwMode="auto">
          <a:xfrm>
            <a:off x="6565900" y="5385859"/>
            <a:ext cx="4682067" cy="1651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srgbClr val="000000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6172" name="PA_矩形 28"/>
          <p:cNvSpPr>
            <a:spLocks noChangeArrowheads="1"/>
          </p:cNvSpPr>
          <p:nvPr>
            <p:custDataLst>
              <p:tags r:id="rId25"/>
            </p:custDataLst>
          </p:nvPr>
        </p:nvSpPr>
        <p:spPr bwMode="auto">
          <a:xfrm>
            <a:off x="6565900" y="5385859"/>
            <a:ext cx="2785533" cy="165100"/>
          </a:xfrm>
          <a:prstGeom prst="rect">
            <a:avLst/>
          </a:prstGeom>
          <a:solidFill>
            <a:srgbClr val="E54B81"/>
          </a:solidFill>
          <a:ln>
            <a:noFill/>
          </a:ln>
        </p:spPr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srgbClr val="000000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6173" name="PA_矩形 29"/>
          <p:cNvSpPr>
            <a:spLocks noChangeArrowheads="1"/>
          </p:cNvSpPr>
          <p:nvPr>
            <p:custDataLst>
              <p:tags r:id="rId26"/>
            </p:custDataLst>
          </p:nvPr>
        </p:nvSpPr>
        <p:spPr bwMode="auto">
          <a:xfrm>
            <a:off x="9628411" y="3595159"/>
            <a:ext cx="282129" cy="164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 defTabSz="121917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067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75%</a:t>
            </a:r>
            <a:endParaRPr lang="en-US" altLang="zh-CN" sz="1067">
              <a:solidFill>
                <a:srgbClr val="000000"/>
              </a:solidFill>
              <a:latin typeface="Arial" charset="0"/>
              <a:ea typeface="微软雅黑" pitchFamily="34" charset="-122"/>
            </a:endParaRPr>
          </a:p>
        </p:txBody>
      </p:sp>
      <p:sp>
        <p:nvSpPr>
          <p:cNvPr id="6174" name="PA_任意多边形 30"/>
          <p:cNvSpPr/>
          <p:nvPr>
            <p:custDataLst>
              <p:tags r:id="rId27"/>
            </p:custDataLst>
          </p:nvPr>
        </p:nvSpPr>
        <p:spPr bwMode="auto">
          <a:xfrm>
            <a:off x="10308167" y="4215343"/>
            <a:ext cx="389467" cy="444500"/>
          </a:xfrm>
          <a:custGeom>
            <a:avLst/>
            <a:gdLst>
              <a:gd name="T0" fmla="*/ 125 w 125"/>
              <a:gd name="T1" fmla="*/ 62 h 144"/>
              <a:gd name="T2" fmla="*/ 62 w 125"/>
              <a:gd name="T3" fmla="*/ 0 h 144"/>
              <a:gd name="T4" fmla="*/ 0 w 125"/>
              <a:gd name="T5" fmla="*/ 62 h 144"/>
              <a:gd name="T6" fmla="*/ 51 w 125"/>
              <a:gd name="T7" fmla="*/ 124 h 144"/>
              <a:gd name="T8" fmla="*/ 55 w 125"/>
              <a:gd name="T9" fmla="*/ 130 h 144"/>
              <a:gd name="T10" fmla="*/ 62 w 125"/>
              <a:gd name="T11" fmla="*/ 144 h 144"/>
              <a:gd name="T12" fmla="*/ 70 w 125"/>
              <a:gd name="T13" fmla="*/ 130 h 144"/>
              <a:gd name="T14" fmla="*/ 74 w 125"/>
              <a:gd name="T15" fmla="*/ 124 h 144"/>
              <a:gd name="T16" fmla="*/ 125 w 125"/>
              <a:gd name="T17" fmla="*/ 62 h 1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25" h="144">
                <a:moveTo>
                  <a:pt x="125" y="62"/>
                </a:moveTo>
                <a:cubicBezTo>
                  <a:pt x="125" y="28"/>
                  <a:pt x="97" y="0"/>
                  <a:pt x="62" y="0"/>
                </a:cubicBezTo>
                <a:cubicBezTo>
                  <a:pt x="28" y="0"/>
                  <a:pt x="0" y="28"/>
                  <a:pt x="0" y="62"/>
                </a:cubicBezTo>
                <a:cubicBezTo>
                  <a:pt x="0" y="93"/>
                  <a:pt x="22" y="118"/>
                  <a:pt x="51" y="124"/>
                </a:cubicBezTo>
                <a:cubicBezTo>
                  <a:pt x="55" y="130"/>
                  <a:pt x="55" y="130"/>
                  <a:pt x="55" y="130"/>
                </a:cubicBezTo>
                <a:cubicBezTo>
                  <a:pt x="62" y="144"/>
                  <a:pt x="62" y="144"/>
                  <a:pt x="62" y="144"/>
                </a:cubicBezTo>
                <a:cubicBezTo>
                  <a:pt x="70" y="130"/>
                  <a:pt x="70" y="130"/>
                  <a:pt x="70" y="130"/>
                </a:cubicBezTo>
                <a:cubicBezTo>
                  <a:pt x="74" y="124"/>
                  <a:pt x="74" y="124"/>
                  <a:pt x="74" y="124"/>
                </a:cubicBezTo>
                <a:cubicBezTo>
                  <a:pt x="103" y="118"/>
                  <a:pt x="125" y="93"/>
                  <a:pt x="125" y="62"/>
                </a:cubicBezTo>
                <a:close/>
              </a:path>
            </a:pathLst>
          </a:custGeom>
          <a:solidFill>
            <a:srgbClr val="594D7B"/>
          </a:solidFill>
          <a:ln>
            <a:noFill/>
          </a:ln>
        </p:spPr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srgbClr val="000000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6175" name="PA_矩形 31"/>
          <p:cNvSpPr>
            <a:spLocks noChangeArrowheads="1"/>
          </p:cNvSpPr>
          <p:nvPr>
            <p:custDataLst>
              <p:tags r:id="rId28"/>
            </p:custDataLst>
          </p:nvPr>
        </p:nvSpPr>
        <p:spPr bwMode="auto">
          <a:xfrm>
            <a:off x="10362894" y="4333876"/>
            <a:ext cx="282129" cy="164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 defTabSz="121917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067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85%</a:t>
            </a:r>
            <a:endParaRPr lang="en-US" altLang="zh-CN" sz="1067">
              <a:solidFill>
                <a:srgbClr val="000000"/>
              </a:solidFill>
              <a:latin typeface="Arial" charset="0"/>
              <a:ea typeface="微软雅黑" pitchFamily="34" charset="-122"/>
            </a:endParaRPr>
          </a:p>
        </p:txBody>
      </p:sp>
      <p:sp>
        <p:nvSpPr>
          <p:cNvPr id="6176" name="PA_任意多边形 32"/>
          <p:cNvSpPr/>
          <p:nvPr>
            <p:custDataLst>
              <p:tags r:id="rId29"/>
            </p:custDataLst>
          </p:nvPr>
        </p:nvSpPr>
        <p:spPr bwMode="auto">
          <a:xfrm>
            <a:off x="9158817" y="4926543"/>
            <a:ext cx="389467" cy="444500"/>
          </a:xfrm>
          <a:custGeom>
            <a:avLst/>
            <a:gdLst>
              <a:gd name="T0" fmla="*/ 125 w 125"/>
              <a:gd name="T1" fmla="*/ 62 h 144"/>
              <a:gd name="T2" fmla="*/ 62 w 125"/>
              <a:gd name="T3" fmla="*/ 0 h 144"/>
              <a:gd name="T4" fmla="*/ 0 w 125"/>
              <a:gd name="T5" fmla="*/ 62 h 144"/>
              <a:gd name="T6" fmla="*/ 51 w 125"/>
              <a:gd name="T7" fmla="*/ 124 h 144"/>
              <a:gd name="T8" fmla="*/ 55 w 125"/>
              <a:gd name="T9" fmla="*/ 130 h 144"/>
              <a:gd name="T10" fmla="*/ 62 w 125"/>
              <a:gd name="T11" fmla="*/ 144 h 144"/>
              <a:gd name="T12" fmla="*/ 70 w 125"/>
              <a:gd name="T13" fmla="*/ 130 h 144"/>
              <a:gd name="T14" fmla="*/ 74 w 125"/>
              <a:gd name="T15" fmla="*/ 124 h 144"/>
              <a:gd name="T16" fmla="*/ 125 w 125"/>
              <a:gd name="T17" fmla="*/ 62 h 1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25" h="144">
                <a:moveTo>
                  <a:pt x="125" y="62"/>
                </a:moveTo>
                <a:cubicBezTo>
                  <a:pt x="125" y="28"/>
                  <a:pt x="97" y="0"/>
                  <a:pt x="62" y="0"/>
                </a:cubicBezTo>
                <a:cubicBezTo>
                  <a:pt x="28" y="0"/>
                  <a:pt x="0" y="28"/>
                  <a:pt x="0" y="62"/>
                </a:cubicBezTo>
                <a:cubicBezTo>
                  <a:pt x="0" y="93"/>
                  <a:pt x="22" y="118"/>
                  <a:pt x="51" y="124"/>
                </a:cubicBezTo>
                <a:cubicBezTo>
                  <a:pt x="55" y="130"/>
                  <a:pt x="55" y="130"/>
                  <a:pt x="55" y="130"/>
                </a:cubicBezTo>
                <a:cubicBezTo>
                  <a:pt x="62" y="144"/>
                  <a:pt x="62" y="144"/>
                  <a:pt x="62" y="144"/>
                </a:cubicBezTo>
                <a:cubicBezTo>
                  <a:pt x="70" y="130"/>
                  <a:pt x="70" y="130"/>
                  <a:pt x="70" y="130"/>
                </a:cubicBezTo>
                <a:cubicBezTo>
                  <a:pt x="74" y="124"/>
                  <a:pt x="74" y="124"/>
                  <a:pt x="74" y="124"/>
                </a:cubicBezTo>
                <a:cubicBezTo>
                  <a:pt x="103" y="118"/>
                  <a:pt x="125" y="93"/>
                  <a:pt x="125" y="62"/>
                </a:cubicBezTo>
                <a:close/>
              </a:path>
            </a:pathLst>
          </a:custGeom>
          <a:solidFill>
            <a:srgbClr val="E54B81"/>
          </a:solidFill>
          <a:ln>
            <a:noFill/>
          </a:ln>
        </p:spPr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srgbClr val="000000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6177" name="PA_矩形 33"/>
          <p:cNvSpPr>
            <a:spLocks noChangeArrowheads="1"/>
          </p:cNvSpPr>
          <p:nvPr>
            <p:custDataLst>
              <p:tags r:id="rId30"/>
            </p:custDataLst>
          </p:nvPr>
        </p:nvSpPr>
        <p:spPr bwMode="auto">
          <a:xfrm>
            <a:off x="9213544" y="5045076"/>
            <a:ext cx="282129" cy="164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 defTabSz="121917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067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65%</a:t>
            </a:r>
            <a:endParaRPr lang="en-US" altLang="zh-CN" sz="1067">
              <a:solidFill>
                <a:srgbClr val="000000"/>
              </a:solidFill>
              <a:latin typeface="Arial" charset="0"/>
              <a:ea typeface="微软雅黑" pitchFamily="34" charset="-122"/>
            </a:endParaRPr>
          </a:p>
        </p:txBody>
      </p:sp>
      <p:sp>
        <p:nvSpPr>
          <p:cNvPr id="6178" name="PA_矩形 34"/>
          <p:cNvSpPr>
            <a:spLocks noChangeArrowheads="1"/>
          </p:cNvSpPr>
          <p:nvPr>
            <p:custDataLst>
              <p:tags r:id="rId31"/>
            </p:custDataLst>
          </p:nvPr>
        </p:nvSpPr>
        <p:spPr bwMode="auto">
          <a:xfrm>
            <a:off x="6443134" y="3673477"/>
            <a:ext cx="843501" cy="256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067">
                <a:solidFill>
                  <a:srgbClr val="808080"/>
                </a:solidFill>
                <a:latin typeface="Arial" charset="0"/>
                <a:ea typeface="宋体" pitchFamily="2" charset="-122"/>
              </a:rPr>
              <a:t>Developer </a:t>
            </a:r>
          </a:p>
        </p:txBody>
      </p:sp>
      <p:sp>
        <p:nvSpPr>
          <p:cNvPr id="6179" name="PA_矩形 35"/>
          <p:cNvSpPr>
            <a:spLocks noChangeArrowheads="1"/>
          </p:cNvSpPr>
          <p:nvPr>
            <p:custDataLst>
              <p:tags r:id="rId32"/>
            </p:custDataLst>
          </p:nvPr>
        </p:nvSpPr>
        <p:spPr bwMode="auto">
          <a:xfrm>
            <a:off x="6443134" y="4414310"/>
            <a:ext cx="768159" cy="256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067">
                <a:solidFill>
                  <a:srgbClr val="808080"/>
                </a:solidFill>
                <a:latin typeface="Arial" charset="0"/>
                <a:ea typeface="宋体" pitchFamily="2" charset="-122"/>
              </a:rPr>
              <a:t>Designer </a:t>
            </a:r>
          </a:p>
        </p:txBody>
      </p:sp>
      <p:sp>
        <p:nvSpPr>
          <p:cNvPr id="6180" name="PA_矩形 36"/>
          <p:cNvSpPr>
            <a:spLocks noChangeArrowheads="1"/>
          </p:cNvSpPr>
          <p:nvPr>
            <p:custDataLst>
              <p:tags r:id="rId33"/>
            </p:custDataLst>
          </p:nvPr>
        </p:nvSpPr>
        <p:spPr bwMode="auto">
          <a:xfrm>
            <a:off x="6443134" y="5136093"/>
            <a:ext cx="821059" cy="256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067">
                <a:solidFill>
                  <a:srgbClr val="808080"/>
                </a:solidFill>
                <a:latin typeface="Arial" charset="0"/>
                <a:ea typeface="宋体" pitchFamily="2" charset="-122"/>
              </a:rPr>
              <a:t>Marketing </a:t>
            </a:r>
          </a:p>
        </p:txBody>
      </p:sp>
      <p:sp>
        <p:nvSpPr>
          <p:cNvPr id="6181" name="PA_Line 37"/>
          <p:cNvSpPr>
            <a:spLocks noChangeShapeType="1"/>
          </p:cNvSpPr>
          <p:nvPr>
            <p:custDataLst>
              <p:tags r:id="rId34"/>
            </p:custDataLst>
          </p:nvPr>
        </p:nvSpPr>
        <p:spPr bwMode="auto">
          <a:xfrm>
            <a:off x="6089651" y="3125260"/>
            <a:ext cx="0" cy="2783417"/>
          </a:xfrm>
          <a:prstGeom prst="line">
            <a:avLst/>
          </a:prstGeom>
          <a:noFill/>
          <a:ln w="6350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srgbClr val="000000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6182" name="PA_矩形 38"/>
          <p:cNvSpPr>
            <a:spLocks noChangeArrowheads="1"/>
          </p:cNvSpPr>
          <p:nvPr>
            <p:custDataLst>
              <p:tags r:id="rId35"/>
            </p:custDataLst>
          </p:nvPr>
        </p:nvSpPr>
        <p:spPr bwMode="auto">
          <a:xfrm>
            <a:off x="1936751" y="3813177"/>
            <a:ext cx="1917700" cy="1428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 defTabSz="121917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333" b="1">
                <a:solidFill>
                  <a:srgbClr val="FFFFFF"/>
                </a:solidFill>
                <a:latin typeface="Arial" charset="0"/>
                <a:ea typeface="宋体" pitchFamily="2" charset="-122"/>
              </a:rPr>
              <a:t>MARKETING</a:t>
            </a:r>
          </a:p>
          <a:p>
            <a:pPr algn="ctr" defTabSz="121917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067">
                <a:solidFill>
                  <a:srgbClr val="FFFFFF"/>
                </a:solidFill>
                <a:latin typeface="Arial" charset="0"/>
                <a:ea typeface="宋体" pitchFamily="2" charset="-122"/>
              </a:rPr>
              <a:t>We have many PowerPoint </a:t>
            </a:r>
            <a:r>
              <a:rPr lang="zh-CN" altLang="en-US" sz="1067">
                <a:solidFill>
                  <a:srgbClr val="FFFFFF"/>
                </a:solidFill>
                <a:latin typeface="Arial" charset="0"/>
                <a:ea typeface="宋体" pitchFamily="2" charset="-122"/>
              </a:rPr>
              <a:t>templates</a:t>
            </a:r>
            <a:r>
              <a:rPr lang="en-US" altLang="zh-CN" sz="1067">
                <a:solidFill>
                  <a:srgbClr val="FFFFFF"/>
                </a:solidFill>
                <a:latin typeface="Arial" charset="0"/>
                <a:ea typeface="宋体" pitchFamily="2" charset="-122"/>
              </a:rPr>
              <a:t> that has been specifically designed to help anyone that is stepping into the world of PowerPoint for the very first time. </a:t>
            </a:r>
            <a:endParaRPr lang="zh-CN" altLang="en-US" sz="1067">
              <a:solidFill>
                <a:srgbClr val="FFFFFF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42" name="PA_文本框 42"/>
          <p:cNvSpPr txBox="1">
            <a:spLocks noChangeArrowheads="1"/>
          </p:cNvSpPr>
          <p:nvPr>
            <p:custDataLst>
              <p:tags r:id="rId36"/>
            </p:custDataLst>
          </p:nvPr>
        </p:nvSpPr>
        <p:spPr bwMode="auto">
          <a:xfrm>
            <a:off x="1103446" y="429616"/>
            <a:ext cx="4057906" cy="379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867" b="1" dirty="0">
                <a:latin typeface="Arial" charset="0"/>
                <a:ea typeface="宋体" pitchFamily="2" charset="-122"/>
              </a:rPr>
              <a:t>WRITE YOUR GREAT TITLE HERE</a:t>
            </a:r>
          </a:p>
        </p:txBody>
      </p:sp>
      <p:sp>
        <p:nvSpPr>
          <p:cNvPr id="43" name="PA_文本框 43"/>
          <p:cNvSpPr txBox="1">
            <a:spLocks noChangeArrowheads="1"/>
          </p:cNvSpPr>
          <p:nvPr>
            <p:custDataLst>
              <p:tags r:id="rId37"/>
            </p:custDataLst>
          </p:nvPr>
        </p:nvSpPr>
        <p:spPr bwMode="auto">
          <a:xfrm>
            <a:off x="1103445" y="707073"/>
            <a:ext cx="2560316" cy="256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067" dirty="0">
                <a:solidFill>
                  <a:srgbClr val="808080"/>
                </a:solidFill>
                <a:latin typeface="Arial" charset="0"/>
                <a:ea typeface="宋体" pitchFamily="2" charset="-122"/>
              </a:rPr>
              <a:t>This is a good space for a short subtitle</a:t>
            </a:r>
          </a:p>
        </p:txBody>
      </p:sp>
      <p:pic>
        <p:nvPicPr>
          <p:cNvPr id="56" name="图片 55">
            <a:extLst>
              <a:ext uri="{FF2B5EF4-FFF2-40B4-BE49-F238E27FC236}">
                <a16:creationId xmlns:a16="http://schemas.microsoft.com/office/drawing/2014/main" id="{F7C86D54-2727-4A95-BC9D-2518D229DB6D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147" y="146919"/>
            <a:ext cx="858297" cy="945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039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circle/>
      </p:transition>
    </mc:Choice>
    <mc:Fallback xmlns="">
      <p:transition spd="slow" advClick="0" advTm="0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#ppt_h/2*((1.5-1.5*$)^3-(1.5-1.5*$)^2)*8/9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#ppt_h/2*((1.5-1.5*$)^3-(1.5-1.5*$)^2)*8/9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#ppt_h/2*((1.5-1.5*$)^3-(1.5-1.5*$)^2)*8/9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#ppt_h/2*((1.5-1.5*$)^3-(1.5-1.5*$)^2)*8/9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#ppt_h/2*((1.5-1.5*$)^3-(1.5-1.5*$)^2)*8/9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#ppt_h/2*((1.5-1.5*$)^3-(1.5-1.5*$)^2)*8/9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#ppt_h/2*((1.5-1.5*$)^3-(1.5-1.5*$)^2)*8/9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#ppt_h/2*((1.5-1.5*$)^3-(1.5-1.5*$)^2)*8/9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#ppt_h/2*((1.5-1.5*$)^3-(1.5-1.5*$)^2)*8/9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#ppt_h/2*((1.5-1.5*$)^3-(1.5-1.5*$)^2)*8/9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#ppt_h/2*((1.5-1.5*$)^3-(1.5-1.5*$)^2)*8/9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5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#ppt_h/2*((1.5-1.5*$)^3-(1.5-1.5*$)^2)*8/9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5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#ppt_h/2*((1.5-1.5*$)^3-(1.5-1.5*$)^2)*8/9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5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#ppt_h/2*((1.5-1.5*$)^3-(1.5-1.5*$)^2)*8/9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#ppt_h/2*((1.5-1.5*$)^3-(1.5-1.5*$)^2)*8/9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#ppt_h/2*((1.5-1.5*$)^3-(1.5-1.5*$)^2)*8/9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#ppt_h/2*((1.5-1.5*$)^3-(1.5-1.5*$)^2)*8/9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#ppt_h/2*((1.5-1.5*$)^3-(1.5-1.5*$)^2)*8/9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#ppt_h/2*((1.5-1.5*$)^3-(1.5-1.5*$)^2)*8/9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8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#ppt_h/2*((1.5-1.5*$)^3-(1.5-1.5*$)^2)*8/9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8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#ppt_h/2*((1.5-1.5*$)^3-(1.5-1.5*$)^2)*8/9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9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#ppt_h/2*((1.5-1.5*$)^3-(1.5-1.5*$)^2)*8/9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9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#ppt_h/2*((1.5-1.5*$)^3-(1.5-1.5*$)^2)*8/9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9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#ppt_h/2*((1.5-1.5*$)^3-(1.5-1.5*$)^2)*8/9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#ppt_h/2*((1.5-1.5*$)^3-(1.5-1.5*$)^2)*8/9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#ppt_h/2*((1.5-1.5*$)^3-(1.5-1.5*$)^2)*8/9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1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#ppt_h/2*((1.5-1.5*$)^3-(1.5-1.5*$)^2)*8/9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#ppt_h/2*((1.5-1.5*$)^3-(1.5-1.5*$)^2)*8/9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1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#ppt_h/2*((1.5-1.5*$)^3-(1.5-1.5*$)^2)*8/9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2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#ppt_h/2*((1.5-1.5*$)^3-(1.5-1.5*$)^2)*8/9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2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#ppt_h/2*((1.5-1.5*$)^3-(1.5-1.5*$)^2)*8/9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2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#ppt_h/2*((1.5-1.5*$)^3-(1.5-1.5*$)^2)*8/9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3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#ppt_h/2*((1.5-1.5*$)^3-(1.5-1.5*$)^2)*8/9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3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#ppt_h/2*((1.5-1.5*$)^3-(1.5-1.5*$)^2)*8/9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4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#ppt_h/2*((1.5-1.5*$)^3-(1.5-1.5*$)^2)*8/9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4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#ppt_h/2*((1.5-1.5*$)^3-(1.5-1.5*$)^2)*8/9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5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#ppt_h/2*((1.5-1.5*$)^3-(1.5-1.5*$)^2)*8/9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8" grpId="0"/>
      <p:bldP spid="6149" grpId="0" animBg="1"/>
      <p:bldP spid="6150" grpId="0" animBg="1"/>
      <p:bldP spid="6151" grpId="0" animBg="1"/>
      <p:bldP spid="6152" grpId="0" animBg="1"/>
      <p:bldP spid="6153" grpId="0" animBg="1"/>
      <p:bldP spid="6154" grpId="0" animBg="1"/>
      <p:bldP spid="6155" grpId="0" animBg="1"/>
      <p:bldP spid="6156" grpId="0" animBg="1"/>
      <p:bldP spid="6157" grpId="0" animBg="1"/>
      <p:bldP spid="6158" grpId="0" animBg="1"/>
      <p:bldP spid="6159" grpId="0" animBg="1"/>
      <p:bldP spid="6160" grpId="0" animBg="1"/>
      <p:bldP spid="6161" grpId="0" animBg="1"/>
      <p:bldP spid="6162" grpId="0" animBg="1"/>
      <p:bldP spid="6163" grpId="0" animBg="1"/>
      <p:bldP spid="6164" grpId="0" animBg="1"/>
      <p:bldP spid="6165" grpId="0" animBg="1"/>
      <p:bldP spid="6166" grpId="0" animBg="1"/>
      <p:bldP spid="6167" grpId="0" animBg="1"/>
      <p:bldP spid="6168" grpId="0" animBg="1"/>
      <p:bldP spid="6169" grpId="0" animBg="1"/>
      <p:bldP spid="6170" grpId="0" animBg="1"/>
      <p:bldP spid="6171" grpId="0" animBg="1"/>
      <p:bldP spid="6172" grpId="0" animBg="1"/>
      <p:bldP spid="6173" grpId="0"/>
      <p:bldP spid="6174" grpId="0" animBg="1"/>
      <p:bldP spid="6175" grpId="0"/>
      <p:bldP spid="6176" grpId="0" animBg="1"/>
      <p:bldP spid="6177" grpId="0"/>
      <p:bldP spid="6178" grpId="0"/>
      <p:bldP spid="6179" grpId="0"/>
      <p:bldP spid="6180" grpId="0"/>
      <p:bldP spid="6181" grpId="0" animBg="1"/>
      <p:bldP spid="6182" grpId="0"/>
      <p:bldP spid="42" grpId="0"/>
      <p:bldP spid="4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4" name="PA_矩形 4" descr="slide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135034" y="2373844"/>
            <a:ext cx="7056967" cy="4032249"/>
          </a:xfrm>
          <a:prstGeom prst="rect">
            <a:avLst/>
          </a:prstGeom>
          <a:blipFill dpi="0" rotWithShape="1">
            <a:blip r:embed="rId16"/>
            <a:srcRect/>
            <a:stretch>
              <a:fillRect r="-1570"/>
            </a:stretch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srgbClr val="000000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10245" name="PA_矩形 5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1760200" y="4388910"/>
            <a:ext cx="431800" cy="2017183"/>
          </a:xfrm>
          <a:prstGeom prst="rect">
            <a:avLst/>
          </a:prstGeom>
          <a:solidFill>
            <a:srgbClr val="9DD53E">
              <a:alpha val="89999"/>
            </a:srgbClr>
          </a:solidFill>
          <a:ln>
            <a:noFill/>
          </a:ln>
          <a:effectLst/>
        </p:spPr>
        <p:txBody>
          <a:bodyPr wrap="none" anchor="ctr"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srgbClr val="000000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10246" name="PA_矩形 6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871134" y="2896659"/>
            <a:ext cx="2976033" cy="11822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defTabSz="121917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067" b="1" dirty="0">
                <a:solidFill>
                  <a:srgbClr val="E54B81"/>
                </a:solidFill>
                <a:latin typeface="Arial" charset="0"/>
                <a:ea typeface="宋体" pitchFamily="2" charset="-122"/>
              </a:rPr>
              <a:t>TOPIC HEADER ONE</a:t>
            </a:r>
          </a:p>
          <a:p>
            <a:pPr defTabSz="121917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endParaRPr lang="zh-CN" altLang="en-US" sz="1067" dirty="0">
              <a:solidFill>
                <a:srgbClr val="E34326"/>
              </a:solidFill>
              <a:latin typeface="Arial" charset="0"/>
              <a:ea typeface="宋体" pitchFamily="2" charset="-122"/>
            </a:endParaRPr>
          </a:p>
          <a:p>
            <a:pPr defTabSz="121917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067" dirty="0">
                <a:solidFill>
                  <a:srgbClr val="808080"/>
                </a:solidFill>
                <a:latin typeface="Arial" charset="0"/>
                <a:ea typeface="宋体" pitchFamily="2" charset="-122"/>
              </a:rPr>
              <a:t>We have many PowerPoint </a:t>
            </a:r>
            <a:r>
              <a:rPr lang="zh-CN" altLang="en-US" sz="1067" dirty="0">
                <a:solidFill>
                  <a:srgbClr val="808080"/>
                </a:solidFill>
                <a:latin typeface="Arial" charset="0"/>
                <a:ea typeface="宋体" pitchFamily="2" charset="-122"/>
              </a:rPr>
              <a:t>templates</a:t>
            </a:r>
            <a:r>
              <a:rPr lang="en-US" altLang="zh-CN" sz="1067" dirty="0">
                <a:solidFill>
                  <a:srgbClr val="808080"/>
                </a:solidFill>
                <a:latin typeface="Arial" charset="0"/>
                <a:ea typeface="宋体" pitchFamily="2" charset="-122"/>
              </a:rPr>
              <a:t> that has been specifically designed to help anyone that is stepping into the world of PowerPoint for the very first time. </a:t>
            </a:r>
            <a:endParaRPr lang="zh-CN" altLang="en-US" sz="1067" dirty="0">
              <a:solidFill>
                <a:srgbClr val="808080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10247" name="PA_矩形 7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527051" y="1605492"/>
            <a:ext cx="11137900" cy="394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defTabSz="121917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067">
                <a:solidFill>
                  <a:srgbClr val="808080"/>
                </a:solidFill>
                <a:latin typeface="Arial" charset="0"/>
                <a:ea typeface="宋体" pitchFamily="2" charset="-122"/>
              </a:rPr>
              <a:t>We have many PowerPoint </a:t>
            </a:r>
            <a:r>
              <a:rPr lang="zh-CN" altLang="en-US" sz="1067">
                <a:solidFill>
                  <a:srgbClr val="808080"/>
                </a:solidFill>
                <a:latin typeface="Arial" charset="0"/>
                <a:ea typeface="宋体" pitchFamily="2" charset="-122"/>
              </a:rPr>
              <a:t>templates</a:t>
            </a:r>
            <a:r>
              <a:rPr lang="en-US" altLang="zh-CN" sz="1067">
                <a:solidFill>
                  <a:srgbClr val="808080"/>
                </a:solidFill>
                <a:latin typeface="Arial" charset="0"/>
                <a:ea typeface="宋体" pitchFamily="2" charset="-122"/>
              </a:rPr>
              <a:t> that has been specifically designed to help anyone that is stepping into the world of PowerPoint for the very first time. We have many PowerPoint </a:t>
            </a:r>
            <a:r>
              <a:rPr lang="zh-CN" altLang="en-US" sz="1067">
                <a:solidFill>
                  <a:srgbClr val="808080"/>
                </a:solidFill>
                <a:latin typeface="Arial" charset="0"/>
                <a:ea typeface="宋体" pitchFamily="2" charset="-122"/>
              </a:rPr>
              <a:t>templates</a:t>
            </a:r>
            <a:r>
              <a:rPr lang="en-US" altLang="zh-CN" sz="1067">
                <a:solidFill>
                  <a:srgbClr val="808080"/>
                </a:solidFill>
                <a:latin typeface="Arial" charset="0"/>
                <a:ea typeface="宋体" pitchFamily="2" charset="-122"/>
              </a:rPr>
              <a:t> that has been specifically designed to help anyone that is stepping into the world of PowerPoint for the very first time. </a:t>
            </a:r>
            <a:endParaRPr lang="zh-CN" altLang="en-US" sz="1067">
              <a:solidFill>
                <a:srgbClr val="808080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10248" name="PA_文本框 8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917060" y="2983443"/>
            <a:ext cx="566181" cy="5027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defTabSz="121917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667">
                <a:solidFill>
                  <a:srgbClr val="808080"/>
                </a:solidFill>
                <a:latin typeface="Arial" charset="0"/>
                <a:ea typeface="宋体" pitchFamily="2" charset="-122"/>
              </a:rPr>
              <a:t>08</a:t>
            </a:r>
          </a:p>
        </p:txBody>
      </p:sp>
      <p:sp>
        <p:nvSpPr>
          <p:cNvPr id="10249" name="PA_文本框 9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961687" y="3561293"/>
            <a:ext cx="474809" cy="256545"/>
          </a:xfrm>
          <a:prstGeom prst="rect">
            <a:avLst/>
          </a:prstGeom>
          <a:solidFill>
            <a:srgbClr val="E54B81"/>
          </a:solidFill>
          <a:ln>
            <a:noFill/>
          </a:ln>
          <a:effectLst/>
        </p:spPr>
        <p:txBody>
          <a:bodyPr wrap="none">
            <a:spAutoFit/>
          </a:bodyPr>
          <a:lstStyle/>
          <a:p>
            <a:pPr algn="ctr" defTabSz="121917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067">
                <a:solidFill>
                  <a:srgbClr val="FFFFFF"/>
                </a:solidFill>
                <a:latin typeface="Arial" charset="0"/>
                <a:ea typeface="宋体" pitchFamily="2" charset="-122"/>
              </a:rPr>
              <a:t>DEC</a:t>
            </a:r>
          </a:p>
        </p:txBody>
      </p:sp>
      <p:sp>
        <p:nvSpPr>
          <p:cNvPr id="10250" name="PA_矩形 10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1871134" y="4748743"/>
            <a:ext cx="2976033" cy="11822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defTabSz="121917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067" b="1" dirty="0">
                <a:solidFill>
                  <a:srgbClr val="9DD53E"/>
                </a:solidFill>
                <a:latin typeface="Arial" charset="0"/>
                <a:ea typeface="宋体" pitchFamily="2" charset="-122"/>
              </a:rPr>
              <a:t>TOPIC HEADER </a:t>
            </a:r>
            <a:r>
              <a:rPr lang="en-US" altLang="zh-CN" sz="1067" b="1" dirty="0">
                <a:solidFill>
                  <a:srgbClr val="9DD53E"/>
                </a:solidFill>
                <a:latin typeface="Arial" charset="0"/>
                <a:ea typeface="宋体" pitchFamily="2" charset="-122"/>
              </a:rPr>
              <a:t>TWO</a:t>
            </a:r>
            <a:endParaRPr lang="zh-CN" altLang="en-US" sz="1067" b="1" dirty="0">
              <a:solidFill>
                <a:srgbClr val="9DD53E"/>
              </a:solidFill>
              <a:latin typeface="Arial" charset="0"/>
              <a:ea typeface="宋体" pitchFamily="2" charset="-122"/>
            </a:endParaRPr>
          </a:p>
          <a:p>
            <a:pPr defTabSz="121917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endParaRPr lang="zh-CN" altLang="en-US" sz="1067" dirty="0">
              <a:solidFill>
                <a:srgbClr val="009658"/>
              </a:solidFill>
              <a:latin typeface="Arial" charset="0"/>
              <a:ea typeface="宋体" pitchFamily="2" charset="-122"/>
            </a:endParaRPr>
          </a:p>
          <a:p>
            <a:pPr defTabSz="121917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067" dirty="0">
                <a:solidFill>
                  <a:srgbClr val="808080"/>
                </a:solidFill>
                <a:latin typeface="Arial" charset="0"/>
                <a:ea typeface="宋体" pitchFamily="2" charset="-122"/>
              </a:rPr>
              <a:t>We have many PowerPoint </a:t>
            </a:r>
            <a:r>
              <a:rPr lang="zh-CN" altLang="en-US" sz="1067" dirty="0">
                <a:solidFill>
                  <a:srgbClr val="808080"/>
                </a:solidFill>
                <a:latin typeface="Arial" charset="0"/>
                <a:ea typeface="宋体" pitchFamily="2" charset="-122"/>
              </a:rPr>
              <a:t>templates</a:t>
            </a:r>
            <a:r>
              <a:rPr lang="en-US" altLang="zh-CN" sz="1067" dirty="0">
                <a:solidFill>
                  <a:srgbClr val="808080"/>
                </a:solidFill>
                <a:latin typeface="Arial" charset="0"/>
                <a:ea typeface="宋体" pitchFamily="2" charset="-122"/>
              </a:rPr>
              <a:t> that has been specifically designed to help anyone that is stepping into the world of PowerPoint for the very first time. </a:t>
            </a:r>
            <a:endParaRPr lang="zh-CN" altLang="en-US" sz="1067" dirty="0">
              <a:solidFill>
                <a:srgbClr val="808080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10251" name="PA_文本框 11"/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917060" y="4835525"/>
            <a:ext cx="566181" cy="5027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defTabSz="121917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667">
                <a:solidFill>
                  <a:srgbClr val="808080"/>
                </a:solidFill>
                <a:latin typeface="Arial" charset="0"/>
                <a:ea typeface="宋体" pitchFamily="2" charset="-122"/>
              </a:rPr>
              <a:t>12</a:t>
            </a:r>
          </a:p>
        </p:txBody>
      </p:sp>
      <p:sp>
        <p:nvSpPr>
          <p:cNvPr id="10252" name="PA_文本框 12"/>
          <p:cNvSpPr txBox="1"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958482" y="5413377"/>
            <a:ext cx="481221" cy="256545"/>
          </a:xfrm>
          <a:prstGeom prst="rect">
            <a:avLst/>
          </a:prstGeom>
          <a:solidFill>
            <a:srgbClr val="9DD53E"/>
          </a:solidFill>
          <a:ln>
            <a:noFill/>
          </a:ln>
          <a:effectLst/>
        </p:spPr>
        <p:txBody>
          <a:bodyPr wrap="none">
            <a:spAutoFit/>
          </a:bodyPr>
          <a:lstStyle/>
          <a:p>
            <a:pPr algn="ctr" defTabSz="121917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067">
                <a:solidFill>
                  <a:srgbClr val="FFFFFF"/>
                </a:solidFill>
                <a:latin typeface="Arial" charset="0"/>
                <a:ea typeface="宋体" pitchFamily="2" charset="-122"/>
              </a:rPr>
              <a:t>NOV</a:t>
            </a:r>
          </a:p>
        </p:txBody>
      </p:sp>
      <p:sp>
        <p:nvSpPr>
          <p:cNvPr id="10253" name="PA_矩形 13"/>
          <p:cNvSpPr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11760200" y="2373843"/>
            <a:ext cx="431800" cy="2017183"/>
          </a:xfrm>
          <a:prstGeom prst="rect">
            <a:avLst/>
          </a:prstGeom>
          <a:solidFill>
            <a:srgbClr val="594D7B">
              <a:alpha val="89999"/>
            </a:srgbClr>
          </a:solidFill>
          <a:ln>
            <a:noFill/>
          </a:ln>
          <a:effectLst/>
        </p:spPr>
        <p:txBody>
          <a:bodyPr wrap="none" anchor="ctr"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srgbClr val="000000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10254" name="PA_矩形 14"/>
          <p:cNvSpPr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11328400" y="4388910"/>
            <a:ext cx="431800" cy="2017183"/>
          </a:xfrm>
          <a:prstGeom prst="rect">
            <a:avLst/>
          </a:prstGeom>
          <a:solidFill>
            <a:srgbClr val="E54B81">
              <a:alpha val="89999"/>
            </a:srgbClr>
          </a:solidFill>
          <a:ln>
            <a:noFill/>
          </a:ln>
          <a:effectLst/>
        </p:spPr>
        <p:txBody>
          <a:bodyPr wrap="none" anchor="ctr"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srgbClr val="000000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10255" name="PA_矩形 15"/>
          <p:cNvSpPr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11328400" y="2373843"/>
            <a:ext cx="431800" cy="2017183"/>
          </a:xfrm>
          <a:prstGeom prst="rect">
            <a:avLst/>
          </a:prstGeom>
          <a:solidFill>
            <a:srgbClr val="C09CC2">
              <a:alpha val="89999"/>
            </a:srgbClr>
          </a:solidFill>
          <a:ln>
            <a:noFill/>
          </a:ln>
          <a:effectLst/>
        </p:spPr>
        <p:txBody>
          <a:bodyPr wrap="none" anchor="ctr"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srgbClr val="C09CC2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19" name="PA_文本框 42"/>
          <p:cNvSpPr txBox="1"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1103446" y="429616"/>
            <a:ext cx="4057906" cy="379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867" b="1" dirty="0">
                <a:latin typeface="Arial" charset="0"/>
                <a:ea typeface="宋体" pitchFamily="2" charset="-122"/>
              </a:rPr>
              <a:t>WRITE YOUR GREAT TITLE HERE</a:t>
            </a:r>
          </a:p>
        </p:txBody>
      </p:sp>
      <p:sp>
        <p:nvSpPr>
          <p:cNvPr id="20" name="PA_文本框 43"/>
          <p:cNvSpPr txBox="1">
            <a:spLocks noChangeArrowheads="1"/>
          </p:cNvSpPr>
          <p:nvPr>
            <p:custDataLst>
              <p:tags r:id="rId14"/>
            </p:custDataLst>
          </p:nvPr>
        </p:nvSpPr>
        <p:spPr bwMode="auto">
          <a:xfrm>
            <a:off x="1103445" y="707073"/>
            <a:ext cx="2560316" cy="256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067" dirty="0">
                <a:solidFill>
                  <a:srgbClr val="808080"/>
                </a:solidFill>
                <a:latin typeface="Arial" charset="0"/>
                <a:ea typeface="宋体" pitchFamily="2" charset="-122"/>
              </a:rPr>
              <a:t>This is a good space for a short subtitle</a:t>
            </a:r>
          </a:p>
        </p:txBody>
      </p:sp>
      <p:pic>
        <p:nvPicPr>
          <p:cNvPr id="33" name="图片 32">
            <a:extLst>
              <a:ext uri="{FF2B5EF4-FFF2-40B4-BE49-F238E27FC236}">
                <a16:creationId xmlns:a16="http://schemas.microsoft.com/office/drawing/2014/main" id="{689BE9CF-3B8B-418A-BCC6-7720357B6DE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147" y="146919"/>
            <a:ext cx="858297" cy="945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035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circle/>
      </p:transition>
    </mc:Choice>
    <mc:Fallback xmlns="">
      <p:transition spd="slow" advClick="0" advTm="0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#ppt_h/2*((1.5-1.5*$)^3-(1.5-1.5*$)^2)*8/9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#ppt_h/2*((1.5-1.5*$)^3-(1.5-1.5*$)^2)*8/9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#ppt_h/2*((1.5-1.5*$)^3-(1.5-1.5*$)^2)*8/9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#ppt_h/2*((1.5-1.5*$)^3-(1.5-1.5*$)^2)*8/9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#ppt_h/2*((1.5-1.5*$)^3-(1.5-1.5*$)^2)*8/9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#ppt_h/2*((1.5-1.5*$)^3-(1.5-1.5*$)^2)*8/9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#ppt_h/2*((1.5-1.5*$)^3-(1.5-1.5*$)^2)*8/9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#ppt_h/2*((1.5-1.5*$)^3-(1.5-1.5*$)^2)*8/9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#ppt_h/2*((1.5-1.5*$)^3-(1.5-1.5*$)^2)*8/9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#ppt_h/2*((1.5-1.5*$)^3-(1.5-1.5*$)^2)*8/9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#ppt_h/2*((1.5-1.5*$)^3-(1.5-1.5*$)^2)*8/9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5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#ppt_h/2*((1.5-1.5*$)^3-(1.5-1.5*$)^2)*8/9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5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#ppt_h/2*((1.5-1.5*$)^3-(1.5-1.5*$)^2)*8/9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5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#ppt_h/2*((1.5-1.5*$)^3-(1.5-1.5*$)^2)*8/9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4" grpId="0" animBg="1"/>
      <p:bldP spid="10245" grpId="0" animBg="1"/>
      <p:bldP spid="10246" grpId="0"/>
      <p:bldP spid="10247" grpId="0"/>
      <p:bldP spid="10248" grpId="0"/>
      <p:bldP spid="10249" grpId="0" animBg="1"/>
      <p:bldP spid="10250" grpId="0"/>
      <p:bldP spid="10251" grpId="0"/>
      <p:bldP spid="10252" grpId="0" animBg="1"/>
      <p:bldP spid="10253" grpId="0" animBg="1"/>
      <p:bldP spid="10254" grpId="0" animBg="1"/>
      <p:bldP spid="10255" grpId="0" animBg="1"/>
      <p:bldP spid="19" grpId="0"/>
      <p:bldP spid="2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1257BDB-4762-4536-94F5-E16228432092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"/>
          <a:stretch/>
        </p:blipFill>
        <p:spPr>
          <a:xfrm>
            <a:off x="0" y="0"/>
            <a:ext cx="12192000" cy="5791200"/>
          </a:xfrm>
          <a:prstGeom prst="rect">
            <a:avLst/>
          </a:prstGeom>
        </p:spPr>
      </p:pic>
      <p:sp>
        <p:nvSpPr>
          <p:cNvPr id="2195" name="PA_文本框 147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788618" y="2782786"/>
            <a:ext cx="6969216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>
            <a:spAutoFit/>
          </a:bodyPr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6000" b="1" dirty="0">
                <a:solidFill>
                  <a:srgbClr val="3B3B3B"/>
                </a:solidFill>
                <a:latin typeface="微软雅黑" pitchFamily="34" charset="-122"/>
                <a:ea typeface="微软雅黑" pitchFamily="34" charset="-122"/>
              </a:rPr>
              <a:t>感谢观看  </a:t>
            </a:r>
            <a:r>
              <a:rPr lang="en-US" altLang="zh-CN" sz="6000" b="1" dirty="0">
                <a:solidFill>
                  <a:srgbClr val="3B3B3B"/>
                </a:solidFill>
                <a:latin typeface="微软雅黑" pitchFamily="34" charset="-122"/>
                <a:ea typeface="微软雅黑" pitchFamily="34" charset="-122"/>
              </a:rPr>
              <a:t>THANKS</a:t>
            </a:r>
            <a:endParaRPr lang="zh-CN" altLang="en-US" sz="6000" b="1" dirty="0">
              <a:solidFill>
                <a:srgbClr val="3B3B3B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196" name="PA_矩形 148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3497899" y="3841471"/>
            <a:ext cx="5422317" cy="246221"/>
          </a:xfrm>
          <a:prstGeom prst="rect">
            <a:avLst/>
          </a:prstGeom>
          <a:solidFill>
            <a:srgbClr val="9DD53E"/>
          </a:solidFill>
          <a:ln>
            <a:noFill/>
          </a:ln>
        </p:spPr>
        <p:txBody>
          <a:bodyPr wrap="square" lIns="96000" tIns="0" rIns="96000" bIns="0">
            <a:spAutoFit/>
          </a:bodyPr>
          <a:lstStyle/>
          <a:p>
            <a:pPr algn="dist" defTabSz="121917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600" dirty="0">
                <a:solidFill>
                  <a:srgbClr val="FFFFFF">
                    <a:lumMod val="95000"/>
                  </a:srgbClr>
                </a:solidFill>
                <a:latin typeface="Arial" charset="0"/>
                <a:ea typeface="宋体" pitchFamily="2" charset="-122"/>
              </a:rPr>
              <a:t>GRADUATION SPEECHES POWERPOINT TEMPLATE</a:t>
            </a:r>
          </a:p>
        </p:txBody>
      </p:sp>
      <p:sp>
        <p:nvSpPr>
          <p:cNvPr id="2198" name="PA_矩形 150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3712779" y="4195995"/>
            <a:ext cx="4992555" cy="3284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defTabSz="121917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067" dirty="0">
                <a:solidFill>
                  <a:srgbClr val="808080"/>
                </a:solidFill>
                <a:latin typeface="Arial" charset="0"/>
                <a:ea typeface="宋体" pitchFamily="2" charset="-122"/>
              </a:rPr>
              <a:t>We have many PowerPoint </a:t>
            </a:r>
            <a:r>
              <a:rPr lang="zh-CN" altLang="en-US" sz="1067" dirty="0">
                <a:solidFill>
                  <a:srgbClr val="808080"/>
                </a:solidFill>
                <a:latin typeface="Arial" charset="0"/>
                <a:ea typeface="宋体" pitchFamily="2" charset="-122"/>
              </a:rPr>
              <a:t>templates</a:t>
            </a:r>
            <a:r>
              <a:rPr lang="en-US" altLang="zh-CN" sz="1067" dirty="0">
                <a:solidFill>
                  <a:srgbClr val="808080"/>
                </a:solidFill>
                <a:latin typeface="Arial" charset="0"/>
                <a:ea typeface="宋体" pitchFamily="2" charset="-122"/>
              </a:rPr>
              <a:t> that has been specifically designed to help anyone that is stepping into the world of PowerPoint for the very first time.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34FAB225-A075-46B6-8766-FBDA512439AC}"/>
              </a:ext>
            </a:extLst>
          </p:cNvPr>
          <p:cNvGrpSpPr/>
          <p:nvPr/>
        </p:nvGrpSpPr>
        <p:grpSpPr>
          <a:xfrm>
            <a:off x="4139626" y="4752278"/>
            <a:ext cx="3912748" cy="297454"/>
            <a:chOff x="3094607" y="4936765"/>
            <a:chExt cx="3912748" cy="297454"/>
          </a:xfrm>
        </p:grpSpPr>
        <p:grpSp>
          <p:nvGrpSpPr>
            <p:cNvPr id="2293" name="PA_组合 245"/>
            <p:cNvGrpSpPr/>
            <p:nvPr>
              <p:custDataLst>
                <p:tags r:id="rId4"/>
              </p:custDataLst>
            </p:nvPr>
          </p:nvGrpSpPr>
          <p:grpSpPr bwMode="auto">
            <a:xfrm>
              <a:off x="3094607" y="4998149"/>
              <a:ext cx="211667" cy="211667"/>
              <a:chOff x="3105" y="3028"/>
              <a:chExt cx="599" cy="600"/>
            </a:xfrm>
          </p:grpSpPr>
          <p:sp>
            <p:nvSpPr>
              <p:cNvPr id="2284" name="Oval 236"/>
              <p:cNvSpPr>
                <a:spLocks noChangeArrowheads="1"/>
              </p:cNvSpPr>
              <p:nvPr/>
            </p:nvSpPr>
            <p:spPr bwMode="auto">
              <a:xfrm>
                <a:off x="3105" y="3028"/>
                <a:ext cx="599" cy="600"/>
              </a:xfrm>
              <a:prstGeom prst="ellipse">
                <a:avLst/>
              </a:prstGeom>
              <a:solidFill>
                <a:srgbClr val="5D5D5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121917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>
                  <a:solidFill>
                    <a:srgbClr val="000000"/>
                  </a:solidFill>
                  <a:latin typeface="Arial" charset="0"/>
                  <a:ea typeface="宋体" pitchFamily="2" charset="-122"/>
                </a:endParaRPr>
              </a:p>
            </p:txBody>
          </p:sp>
          <p:grpSp>
            <p:nvGrpSpPr>
              <p:cNvPr id="2290" name="Group 242"/>
              <p:cNvGrpSpPr/>
              <p:nvPr/>
            </p:nvGrpSpPr>
            <p:grpSpPr bwMode="auto">
              <a:xfrm>
                <a:off x="3268" y="3172"/>
                <a:ext cx="274" cy="312"/>
                <a:chOff x="3268" y="3172"/>
                <a:chExt cx="274" cy="312"/>
              </a:xfrm>
            </p:grpSpPr>
            <p:sp>
              <p:nvSpPr>
                <p:cNvPr id="2286" name="Freeform 238"/>
                <p:cNvSpPr>
                  <a:spLocks noEditPoints="1"/>
                </p:cNvSpPr>
                <p:nvPr/>
              </p:nvSpPr>
              <p:spPr bwMode="auto">
                <a:xfrm>
                  <a:off x="3331" y="3172"/>
                  <a:ext cx="147" cy="147"/>
                </a:xfrm>
                <a:custGeom>
                  <a:avLst/>
                  <a:gdLst>
                    <a:gd name="T0" fmla="*/ 31 w 62"/>
                    <a:gd name="T1" fmla="*/ 62 h 62"/>
                    <a:gd name="T2" fmla="*/ 0 w 62"/>
                    <a:gd name="T3" fmla="*/ 31 h 62"/>
                    <a:gd name="T4" fmla="*/ 31 w 62"/>
                    <a:gd name="T5" fmla="*/ 0 h 62"/>
                    <a:gd name="T6" fmla="*/ 62 w 62"/>
                    <a:gd name="T7" fmla="*/ 31 h 62"/>
                    <a:gd name="T8" fmla="*/ 31 w 62"/>
                    <a:gd name="T9" fmla="*/ 62 h 62"/>
                    <a:gd name="T10" fmla="*/ 31 w 62"/>
                    <a:gd name="T11" fmla="*/ 11 h 62"/>
                    <a:gd name="T12" fmla="*/ 11 w 62"/>
                    <a:gd name="T13" fmla="*/ 31 h 62"/>
                    <a:gd name="T14" fmla="*/ 31 w 62"/>
                    <a:gd name="T15" fmla="*/ 51 h 62"/>
                    <a:gd name="T16" fmla="*/ 51 w 62"/>
                    <a:gd name="T17" fmla="*/ 31 h 62"/>
                    <a:gd name="T18" fmla="*/ 31 w 62"/>
                    <a:gd name="T19" fmla="*/ 11 h 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62" h="62">
                      <a:moveTo>
                        <a:pt x="31" y="62"/>
                      </a:moveTo>
                      <a:cubicBezTo>
                        <a:pt x="14" y="62"/>
                        <a:pt x="0" y="48"/>
                        <a:pt x="0" y="31"/>
                      </a:cubicBezTo>
                      <a:cubicBezTo>
                        <a:pt x="0" y="14"/>
                        <a:pt x="14" y="0"/>
                        <a:pt x="31" y="0"/>
                      </a:cubicBezTo>
                      <a:cubicBezTo>
                        <a:pt x="48" y="0"/>
                        <a:pt x="62" y="14"/>
                        <a:pt x="62" y="31"/>
                      </a:cubicBezTo>
                      <a:cubicBezTo>
                        <a:pt x="62" y="48"/>
                        <a:pt x="48" y="62"/>
                        <a:pt x="31" y="62"/>
                      </a:cubicBezTo>
                      <a:close/>
                      <a:moveTo>
                        <a:pt x="31" y="11"/>
                      </a:moveTo>
                      <a:cubicBezTo>
                        <a:pt x="20" y="11"/>
                        <a:pt x="11" y="20"/>
                        <a:pt x="11" y="31"/>
                      </a:cubicBezTo>
                      <a:cubicBezTo>
                        <a:pt x="11" y="42"/>
                        <a:pt x="20" y="51"/>
                        <a:pt x="31" y="51"/>
                      </a:cubicBezTo>
                      <a:cubicBezTo>
                        <a:pt x="42" y="51"/>
                        <a:pt x="51" y="42"/>
                        <a:pt x="51" y="31"/>
                      </a:cubicBezTo>
                      <a:cubicBezTo>
                        <a:pt x="51" y="20"/>
                        <a:pt x="42" y="11"/>
                        <a:pt x="31" y="1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defTabSz="121917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400">
                    <a:solidFill>
                      <a:srgbClr val="000000"/>
                    </a:solidFill>
                    <a:latin typeface="Arial" charset="0"/>
                    <a:ea typeface="宋体" pitchFamily="2" charset="-122"/>
                  </a:endParaRPr>
                </a:p>
              </p:txBody>
            </p:sp>
            <p:sp>
              <p:nvSpPr>
                <p:cNvPr id="2287" name="Freeform 239"/>
                <p:cNvSpPr/>
                <p:nvPr/>
              </p:nvSpPr>
              <p:spPr bwMode="auto">
                <a:xfrm>
                  <a:off x="3268" y="3335"/>
                  <a:ext cx="274" cy="149"/>
                </a:xfrm>
                <a:custGeom>
                  <a:avLst/>
                  <a:gdLst>
                    <a:gd name="T0" fmla="*/ 111 w 116"/>
                    <a:gd name="T1" fmla="*/ 63 h 63"/>
                    <a:gd name="T2" fmla="*/ 105 w 116"/>
                    <a:gd name="T3" fmla="*/ 58 h 63"/>
                    <a:gd name="T4" fmla="*/ 58 w 116"/>
                    <a:gd name="T5" fmla="*/ 11 h 63"/>
                    <a:gd name="T6" fmla="*/ 11 w 116"/>
                    <a:gd name="T7" fmla="*/ 58 h 63"/>
                    <a:gd name="T8" fmla="*/ 6 w 116"/>
                    <a:gd name="T9" fmla="*/ 63 h 63"/>
                    <a:gd name="T10" fmla="*/ 0 w 116"/>
                    <a:gd name="T11" fmla="*/ 58 h 63"/>
                    <a:gd name="T12" fmla="*/ 58 w 116"/>
                    <a:gd name="T13" fmla="*/ 0 h 63"/>
                    <a:gd name="T14" fmla="*/ 116 w 116"/>
                    <a:gd name="T15" fmla="*/ 58 h 63"/>
                    <a:gd name="T16" fmla="*/ 111 w 116"/>
                    <a:gd name="T17" fmla="*/ 63 h 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16" h="63">
                      <a:moveTo>
                        <a:pt x="111" y="63"/>
                      </a:moveTo>
                      <a:cubicBezTo>
                        <a:pt x="108" y="63"/>
                        <a:pt x="105" y="61"/>
                        <a:pt x="105" y="58"/>
                      </a:cubicBezTo>
                      <a:cubicBezTo>
                        <a:pt x="105" y="32"/>
                        <a:pt x="84" y="11"/>
                        <a:pt x="58" y="11"/>
                      </a:cubicBezTo>
                      <a:cubicBezTo>
                        <a:pt x="32" y="11"/>
                        <a:pt x="11" y="32"/>
                        <a:pt x="11" y="58"/>
                      </a:cubicBezTo>
                      <a:cubicBezTo>
                        <a:pt x="11" y="61"/>
                        <a:pt x="9" y="63"/>
                        <a:pt x="6" y="63"/>
                      </a:cubicBezTo>
                      <a:cubicBezTo>
                        <a:pt x="3" y="63"/>
                        <a:pt x="0" y="61"/>
                        <a:pt x="0" y="58"/>
                      </a:cubicBezTo>
                      <a:cubicBezTo>
                        <a:pt x="0" y="26"/>
                        <a:pt x="26" y="0"/>
                        <a:pt x="58" y="0"/>
                      </a:cubicBezTo>
                      <a:cubicBezTo>
                        <a:pt x="90" y="0"/>
                        <a:pt x="116" y="26"/>
                        <a:pt x="116" y="58"/>
                      </a:cubicBezTo>
                      <a:cubicBezTo>
                        <a:pt x="116" y="61"/>
                        <a:pt x="114" y="63"/>
                        <a:pt x="111" y="6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defTabSz="121917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400">
                    <a:solidFill>
                      <a:srgbClr val="000000"/>
                    </a:solidFill>
                    <a:latin typeface="Arial" charset="0"/>
                    <a:ea typeface="宋体" pitchFamily="2" charset="-122"/>
                  </a:endParaRPr>
                </a:p>
              </p:txBody>
            </p:sp>
          </p:grpSp>
        </p:grpSp>
        <p:grpSp>
          <p:nvGrpSpPr>
            <p:cNvPr id="2292" name="PA_组合 244"/>
            <p:cNvGrpSpPr/>
            <p:nvPr>
              <p:custDataLst>
                <p:tags r:id="rId5"/>
              </p:custDataLst>
            </p:nvPr>
          </p:nvGrpSpPr>
          <p:grpSpPr bwMode="auto">
            <a:xfrm>
              <a:off x="5228207" y="4987565"/>
              <a:ext cx="211667" cy="211667"/>
              <a:chOff x="4248" y="3024"/>
              <a:chExt cx="600" cy="599"/>
            </a:xfrm>
          </p:grpSpPr>
          <p:sp>
            <p:nvSpPr>
              <p:cNvPr id="2285" name="Oval 237"/>
              <p:cNvSpPr>
                <a:spLocks noChangeArrowheads="1"/>
              </p:cNvSpPr>
              <p:nvPr/>
            </p:nvSpPr>
            <p:spPr bwMode="auto">
              <a:xfrm>
                <a:off x="4248" y="3024"/>
                <a:ext cx="600" cy="599"/>
              </a:xfrm>
              <a:prstGeom prst="ellipse">
                <a:avLst/>
              </a:prstGeom>
              <a:solidFill>
                <a:srgbClr val="5D5D5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121917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>
                  <a:solidFill>
                    <a:srgbClr val="000000"/>
                  </a:solidFill>
                  <a:latin typeface="Arial" charset="0"/>
                  <a:ea typeface="宋体" pitchFamily="2" charset="-122"/>
                </a:endParaRPr>
              </a:p>
            </p:txBody>
          </p:sp>
          <p:grpSp>
            <p:nvGrpSpPr>
              <p:cNvPr id="2291" name="Group 243"/>
              <p:cNvGrpSpPr/>
              <p:nvPr/>
            </p:nvGrpSpPr>
            <p:grpSpPr bwMode="auto">
              <a:xfrm>
                <a:off x="4441" y="3151"/>
                <a:ext cx="215" cy="345"/>
                <a:chOff x="4441" y="3151"/>
                <a:chExt cx="215" cy="345"/>
              </a:xfrm>
            </p:grpSpPr>
            <p:sp>
              <p:nvSpPr>
                <p:cNvPr id="2288" name="Freeform 240"/>
                <p:cNvSpPr>
                  <a:spLocks noEditPoints="1"/>
                </p:cNvSpPr>
                <p:nvPr/>
              </p:nvSpPr>
              <p:spPr bwMode="auto">
                <a:xfrm>
                  <a:off x="4474" y="3151"/>
                  <a:ext cx="149" cy="253"/>
                </a:xfrm>
                <a:custGeom>
                  <a:avLst/>
                  <a:gdLst>
                    <a:gd name="T0" fmla="*/ 31 w 63"/>
                    <a:gd name="T1" fmla="*/ 107 h 107"/>
                    <a:gd name="T2" fmla="*/ 63 w 63"/>
                    <a:gd name="T3" fmla="*/ 78 h 107"/>
                    <a:gd name="T4" fmla="*/ 63 w 63"/>
                    <a:gd name="T5" fmla="*/ 29 h 107"/>
                    <a:gd name="T6" fmla="*/ 31 w 63"/>
                    <a:gd name="T7" fmla="*/ 0 h 107"/>
                    <a:gd name="T8" fmla="*/ 0 w 63"/>
                    <a:gd name="T9" fmla="*/ 29 h 107"/>
                    <a:gd name="T10" fmla="*/ 0 w 63"/>
                    <a:gd name="T11" fmla="*/ 78 h 107"/>
                    <a:gd name="T12" fmla="*/ 31 w 63"/>
                    <a:gd name="T13" fmla="*/ 107 h 107"/>
                    <a:gd name="T14" fmla="*/ 10 w 63"/>
                    <a:gd name="T15" fmla="*/ 29 h 107"/>
                    <a:gd name="T16" fmla="*/ 31 w 63"/>
                    <a:gd name="T17" fmla="*/ 10 h 107"/>
                    <a:gd name="T18" fmla="*/ 53 w 63"/>
                    <a:gd name="T19" fmla="*/ 29 h 107"/>
                    <a:gd name="T20" fmla="*/ 53 w 63"/>
                    <a:gd name="T21" fmla="*/ 78 h 107"/>
                    <a:gd name="T22" fmla="*/ 31 w 63"/>
                    <a:gd name="T23" fmla="*/ 97 h 107"/>
                    <a:gd name="T24" fmla="*/ 10 w 63"/>
                    <a:gd name="T25" fmla="*/ 78 h 107"/>
                    <a:gd name="T26" fmla="*/ 10 w 63"/>
                    <a:gd name="T27" fmla="*/ 29 h 1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63" h="107">
                      <a:moveTo>
                        <a:pt x="31" y="107"/>
                      </a:moveTo>
                      <a:cubicBezTo>
                        <a:pt x="49" y="107"/>
                        <a:pt x="63" y="94"/>
                        <a:pt x="63" y="78"/>
                      </a:cubicBezTo>
                      <a:cubicBezTo>
                        <a:pt x="63" y="29"/>
                        <a:pt x="63" y="29"/>
                        <a:pt x="63" y="29"/>
                      </a:cubicBezTo>
                      <a:cubicBezTo>
                        <a:pt x="63" y="13"/>
                        <a:pt x="49" y="0"/>
                        <a:pt x="31" y="0"/>
                      </a:cubicBezTo>
                      <a:cubicBezTo>
                        <a:pt x="14" y="0"/>
                        <a:pt x="0" y="13"/>
                        <a:pt x="0" y="29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94"/>
                        <a:pt x="14" y="107"/>
                        <a:pt x="31" y="107"/>
                      </a:cubicBezTo>
                      <a:close/>
                      <a:moveTo>
                        <a:pt x="10" y="29"/>
                      </a:moveTo>
                      <a:cubicBezTo>
                        <a:pt x="10" y="18"/>
                        <a:pt x="19" y="10"/>
                        <a:pt x="31" y="10"/>
                      </a:cubicBezTo>
                      <a:cubicBezTo>
                        <a:pt x="43" y="10"/>
                        <a:pt x="53" y="18"/>
                        <a:pt x="53" y="29"/>
                      </a:cubicBezTo>
                      <a:cubicBezTo>
                        <a:pt x="53" y="78"/>
                        <a:pt x="53" y="78"/>
                        <a:pt x="53" y="78"/>
                      </a:cubicBezTo>
                      <a:cubicBezTo>
                        <a:pt x="53" y="88"/>
                        <a:pt x="43" y="97"/>
                        <a:pt x="31" y="97"/>
                      </a:cubicBezTo>
                      <a:cubicBezTo>
                        <a:pt x="19" y="97"/>
                        <a:pt x="10" y="88"/>
                        <a:pt x="10" y="78"/>
                      </a:cubicBezTo>
                      <a:lnTo>
                        <a:pt x="10" y="2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defTabSz="121917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400">
                    <a:solidFill>
                      <a:srgbClr val="000000"/>
                    </a:solidFill>
                    <a:latin typeface="Arial" charset="0"/>
                    <a:ea typeface="宋体" pitchFamily="2" charset="-122"/>
                  </a:endParaRPr>
                </a:p>
              </p:txBody>
            </p:sp>
            <p:sp>
              <p:nvSpPr>
                <p:cNvPr id="2289" name="Freeform 241"/>
                <p:cNvSpPr/>
                <p:nvPr/>
              </p:nvSpPr>
              <p:spPr bwMode="auto">
                <a:xfrm>
                  <a:off x="4441" y="3274"/>
                  <a:ext cx="215" cy="222"/>
                </a:xfrm>
                <a:custGeom>
                  <a:avLst/>
                  <a:gdLst>
                    <a:gd name="T0" fmla="*/ 86 w 91"/>
                    <a:gd name="T1" fmla="*/ 0 h 94"/>
                    <a:gd name="T2" fmla="*/ 81 w 91"/>
                    <a:gd name="T3" fmla="*/ 5 h 94"/>
                    <a:gd name="T4" fmla="*/ 81 w 91"/>
                    <a:gd name="T5" fmla="*/ 28 h 94"/>
                    <a:gd name="T6" fmla="*/ 45 w 91"/>
                    <a:gd name="T7" fmla="*/ 59 h 94"/>
                    <a:gd name="T8" fmla="*/ 10 w 91"/>
                    <a:gd name="T9" fmla="*/ 28 h 94"/>
                    <a:gd name="T10" fmla="*/ 10 w 91"/>
                    <a:gd name="T11" fmla="*/ 5 h 94"/>
                    <a:gd name="T12" fmla="*/ 5 w 91"/>
                    <a:gd name="T13" fmla="*/ 0 h 94"/>
                    <a:gd name="T14" fmla="*/ 0 w 91"/>
                    <a:gd name="T15" fmla="*/ 5 h 94"/>
                    <a:gd name="T16" fmla="*/ 0 w 91"/>
                    <a:gd name="T17" fmla="*/ 28 h 94"/>
                    <a:gd name="T18" fmla="*/ 40 w 91"/>
                    <a:gd name="T19" fmla="*/ 69 h 94"/>
                    <a:gd name="T20" fmla="*/ 40 w 91"/>
                    <a:gd name="T21" fmla="*/ 84 h 94"/>
                    <a:gd name="T22" fmla="*/ 20 w 91"/>
                    <a:gd name="T23" fmla="*/ 84 h 94"/>
                    <a:gd name="T24" fmla="*/ 15 w 91"/>
                    <a:gd name="T25" fmla="*/ 89 h 94"/>
                    <a:gd name="T26" fmla="*/ 20 w 91"/>
                    <a:gd name="T27" fmla="*/ 94 h 94"/>
                    <a:gd name="T28" fmla="*/ 70 w 91"/>
                    <a:gd name="T29" fmla="*/ 94 h 94"/>
                    <a:gd name="T30" fmla="*/ 75 w 91"/>
                    <a:gd name="T31" fmla="*/ 89 h 94"/>
                    <a:gd name="T32" fmla="*/ 70 w 91"/>
                    <a:gd name="T33" fmla="*/ 84 h 94"/>
                    <a:gd name="T34" fmla="*/ 50 w 91"/>
                    <a:gd name="T35" fmla="*/ 84 h 94"/>
                    <a:gd name="T36" fmla="*/ 50 w 91"/>
                    <a:gd name="T37" fmla="*/ 69 h 94"/>
                    <a:gd name="T38" fmla="*/ 91 w 91"/>
                    <a:gd name="T39" fmla="*/ 28 h 94"/>
                    <a:gd name="T40" fmla="*/ 91 w 91"/>
                    <a:gd name="T41" fmla="*/ 5 h 94"/>
                    <a:gd name="T42" fmla="*/ 86 w 91"/>
                    <a:gd name="T43" fmla="*/ 0 h 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91" h="94">
                      <a:moveTo>
                        <a:pt x="86" y="0"/>
                      </a:moveTo>
                      <a:cubicBezTo>
                        <a:pt x="83" y="0"/>
                        <a:pt x="81" y="3"/>
                        <a:pt x="81" y="5"/>
                      </a:cubicBezTo>
                      <a:cubicBezTo>
                        <a:pt x="81" y="28"/>
                        <a:pt x="81" y="28"/>
                        <a:pt x="81" y="28"/>
                      </a:cubicBezTo>
                      <a:cubicBezTo>
                        <a:pt x="81" y="45"/>
                        <a:pt x="65" y="59"/>
                        <a:pt x="45" y="59"/>
                      </a:cubicBezTo>
                      <a:cubicBezTo>
                        <a:pt x="26" y="59"/>
                        <a:pt x="10" y="45"/>
                        <a:pt x="10" y="28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0" y="2"/>
                        <a:pt x="8" y="0"/>
                        <a:pt x="5" y="0"/>
                      </a:cubicBezTo>
                      <a:cubicBezTo>
                        <a:pt x="2" y="0"/>
                        <a:pt x="0" y="2"/>
                        <a:pt x="0" y="5"/>
                      </a:cubicBezTo>
                      <a:cubicBezTo>
                        <a:pt x="0" y="28"/>
                        <a:pt x="0" y="28"/>
                        <a:pt x="0" y="28"/>
                      </a:cubicBezTo>
                      <a:cubicBezTo>
                        <a:pt x="0" y="49"/>
                        <a:pt x="18" y="67"/>
                        <a:pt x="40" y="69"/>
                      </a:cubicBezTo>
                      <a:cubicBezTo>
                        <a:pt x="40" y="84"/>
                        <a:pt x="40" y="84"/>
                        <a:pt x="40" y="84"/>
                      </a:cubicBezTo>
                      <a:cubicBezTo>
                        <a:pt x="20" y="84"/>
                        <a:pt x="20" y="84"/>
                        <a:pt x="20" y="84"/>
                      </a:cubicBezTo>
                      <a:cubicBezTo>
                        <a:pt x="18" y="84"/>
                        <a:pt x="15" y="86"/>
                        <a:pt x="15" y="89"/>
                      </a:cubicBezTo>
                      <a:cubicBezTo>
                        <a:pt x="15" y="92"/>
                        <a:pt x="18" y="94"/>
                        <a:pt x="20" y="94"/>
                      </a:cubicBezTo>
                      <a:cubicBezTo>
                        <a:pt x="70" y="94"/>
                        <a:pt x="70" y="94"/>
                        <a:pt x="70" y="94"/>
                      </a:cubicBezTo>
                      <a:cubicBezTo>
                        <a:pt x="73" y="94"/>
                        <a:pt x="75" y="92"/>
                        <a:pt x="75" y="89"/>
                      </a:cubicBezTo>
                      <a:cubicBezTo>
                        <a:pt x="75" y="86"/>
                        <a:pt x="73" y="84"/>
                        <a:pt x="70" y="84"/>
                      </a:cubicBezTo>
                      <a:cubicBezTo>
                        <a:pt x="50" y="84"/>
                        <a:pt x="50" y="84"/>
                        <a:pt x="50" y="84"/>
                      </a:cubicBezTo>
                      <a:cubicBezTo>
                        <a:pt x="50" y="69"/>
                        <a:pt x="50" y="69"/>
                        <a:pt x="50" y="69"/>
                      </a:cubicBezTo>
                      <a:cubicBezTo>
                        <a:pt x="73" y="67"/>
                        <a:pt x="91" y="49"/>
                        <a:pt x="91" y="28"/>
                      </a:cubicBezTo>
                      <a:cubicBezTo>
                        <a:pt x="91" y="5"/>
                        <a:pt x="91" y="5"/>
                        <a:pt x="91" y="5"/>
                      </a:cubicBezTo>
                      <a:cubicBezTo>
                        <a:pt x="91" y="3"/>
                        <a:pt x="88" y="0"/>
                        <a:pt x="86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defTabSz="121917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400">
                    <a:solidFill>
                      <a:srgbClr val="000000"/>
                    </a:solidFill>
                    <a:latin typeface="Arial" charset="0"/>
                    <a:ea typeface="宋体" pitchFamily="2" charset="-122"/>
                  </a:endParaRPr>
                </a:p>
              </p:txBody>
            </p:sp>
          </p:grpSp>
        </p:grpSp>
        <p:sp>
          <p:nvSpPr>
            <p:cNvPr id="2294" name="PA_文本框 246"/>
            <p:cNvSpPr txBox="1">
              <a:spLocks noChangeArrowheads="1"/>
            </p:cNvSpPr>
            <p:nvPr>
              <p:custDataLst>
                <p:tags r:id="rId6"/>
              </p:custDataLst>
            </p:nvPr>
          </p:nvSpPr>
          <p:spPr bwMode="auto">
            <a:xfrm>
              <a:off x="3310507" y="4936765"/>
              <a:ext cx="1648208" cy="2974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333">
                  <a:solidFill>
                    <a:srgbClr val="808080"/>
                  </a:solidFill>
                  <a:latin typeface="微软雅黑" pitchFamily="34" charset="-122"/>
                  <a:ea typeface="微软雅黑" pitchFamily="34" charset="-122"/>
                </a:rPr>
                <a:t>指导老师：</a:t>
              </a:r>
              <a:r>
                <a:rPr lang="en-US" altLang="zh-CN" sz="1333">
                  <a:solidFill>
                    <a:srgbClr val="808080"/>
                  </a:solidFill>
                  <a:latin typeface="微软雅黑" pitchFamily="34" charset="-122"/>
                  <a:ea typeface="微软雅黑" pitchFamily="34" charset="-122"/>
                </a:rPr>
                <a:t>xxxxxxx</a:t>
              </a:r>
            </a:p>
          </p:txBody>
        </p:sp>
        <p:sp>
          <p:nvSpPr>
            <p:cNvPr id="2295" name="PA_文本框 247"/>
            <p:cNvSpPr txBox="1">
              <a:spLocks noChangeArrowheads="1"/>
            </p:cNvSpPr>
            <p:nvPr>
              <p:custDataLst>
                <p:tags r:id="rId7"/>
              </p:custDataLst>
            </p:nvPr>
          </p:nvSpPr>
          <p:spPr bwMode="auto">
            <a:xfrm>
              <a:off x="5444107" y="4936765"/>
              <a:ext cx="1563248" cy="2974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333">
                  <a:solidFill>
                    <a:srgbClr val="808080"/>
                  </a:solidFill>
                  <a:latin typeface="微软雅黑" pitchFamily="34" charset="-122"/>
                  <a:ea typeface="微软雅黑" pitchFamily="34" charset="-122"/>
                </a:rPr>
                <a:t>答辩人：</a:t>
              </a:r>
              <a:r>
                <a:rPr lang="en-US" altLang="zh-CN" sz="1333">
                  <a:solidFill>
                    <a:srgbClr val="808080"/>
                  </a:solidFill>
                  <a:latin typeface="微软雅黑" pitchFamily="34" charset="-122"/>
                  <a:ea typeface="微软雅黑" pitchFamily="34" charset="-122"/>
                </a:rPr>
                <a:t>xxxxxxxx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79522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circle/>
      </p:transition>
    </mc:Choice>
    <mc:Fallback xmlns="">
      <p:transition spd="slow" advClick="0" advTm="0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#ppt_h/2*((1.5-1.5*$)^3-(1.5-1.5*$)^2)*8/9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#ppt_h/2*((1.5-1.5*$)^3-(1.5-1.5*$)^2)*8/9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#ppt_h/2*((1.5-1.5*$)^3-(1.5-1.5*$)^2)*8/9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95" grpId="0"/>
      <p:bldP spid="2196" grpId="0" animBg="1"/>
      <p:bldP spid="219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480337" y="622450"/>
            <a:ext cx="4060768" cy="673550"/>
          </a:xfrm>
        </p:spPr>
        <p:txBody>
          <a:bodyPr anchor="t">
            <a:normAutofit lnSpcReduction="10000"/>
          </a:bodyPr>
          <a:lstStyle/>
          <a:p>
            <a:r>
              <a:rPr lang="en-US" b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版权声明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3291796" y="1472814"/>
            <a:ext cx="5919449" cy="399830"/>
          </a:xfrm>
        </p:spPr>
        <p:txBody>
          <a:bodyPr anchor="t">
            <a:normAutofit lnSpcReduction="10000"/>
          </a:bodyPr>
          <a:lstStyle/>
          <a:p>
            <a:r>
              <a:rPr lang="en-US" sz="2160" dirty="0" err="1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感谢您支持原创设计事业，支持设计版权产品</a:t>
            </a:r>
            <a:r>
              <a:rPr lang="en-US" sz="216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！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1950509" y="2265384"/>
            <a:ext cx="8854291" cy="4012692"/>
          </a:xfrm>
        </p:spPr>
        <p:txBody>
          <a:bodyPr anchor="t"/>
          <a:lstStyle/>
          <a:p>
            <a:pPr algn="l">
              <a:spcBef>
                <a:spcPts val="1440"/>
              </a:spcBef>
            </a:pPr>
            <a:r>
              <a:rPr lang="en-US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感谢您下载千图网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原创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PPT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模板</a:t>
            </a:r>
            <a:r>
              <a:rPr 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，</a:t>
            </a:r>
            <a:r>
              <a:rPr lang="en-US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为了您和千图网以及原创作者的利益，请勿复制、传播、销售，否则将承担法律责任</a:t>
            </a:r>
            <a:r>
              <a:rPr 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！</a:t>
            </a:r>
          </a:p>
          <a:p>
            <a:pPr algn="l">
              <a:spcBef>
                <a:spcPts val="1440"/>
              </a:spcBef>
            </a:pPr>
            <a:r>
              <a:rPr lang="en-US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千图网将对作品进行维权，按照传播下载次数的十倍进行索取赔偿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金</a:t>
            </a:r>
            <a:r>
              <a:rPr 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！</a:t>
            </a:r>
          </a:p>
          <a:p>
            <a:pPr algn="l">
              <a:spcBef>
                <a:spcPts val="1440"/>
              </a:spcBef>
            </a:pPr>
            <a:r>
              <a:rPr 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1、千图网网站出售的PPT模版是免版税类（RF：Royalty-free）正版受《中华人民共和国著作法》和《世界版权公约》的保护，作品的所有权、版权和著作权归千图网所有，您下载的是PPT模版素材使用权。</a:t>
            </a:r>
          </a:p>
          <a:p>
            <a:pPr algn="l">
              <a:spcBef>
                <a:spcPts val="1440"/>
              </a:spcBef>
            </a:pPr>
            <a:r>
              <a:rPr 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2、不得将千图网的PPT模版、PPT素材，本身用于再出售，或者出租、出借、转让、分销、发布或者作为礼物供他人使用，不得转授权、出卖、转让本协议或本协议中的权利。</a:t>
            </a:r>
          </a:p>
          <a:p>
            <a:pPr algn="l">
              <a:spcBef>
                <a:spcPts val="1440"/>
              </a:spcBef>
            </a:pPr>
            <a:r>
              <a:rPr 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3、禁止把作品纳入商标或服务标记。</a:t>
            </a:r>
          </a:p>
          <a:p>
            <a:pPr algn="l">
              <a:spcBef>
                <a:spcPts val="1440"/>
              </a:spcBef>
            </a:pPr>
            <a:r>
              <a:rPr 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4、禁止用户用下载格式在网上传播作品。或者作品可以让第三方单独付费或共享免费下载、或通过转移电话服务系统传播。</a:t>
            </a:r>
          </a:p>
        </p:txBody>
      </p:sp>
    </p:spTree>
    <p:extLst>
      <p:ext uri="{BB962C8B-B14F-4D97-AF65-F5344CB8AC3E}">
        <p14:creationId xmlns:p14="http://schemas.microsoft.com/office/powerpoint/2010/main" val="460261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000">
        <p:fade/>
      </p:transition>
    </mc:Choice>
    <mc:Fallback xmlns="">
      <p:transition spd="med" advTm="200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A_矩形 30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464705" y="3100769"/>
            <a:ext cx="4173669" cy="3282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133" b="1" dirty="0">
                <a:solidFill>
                  <a:srgbClr val="C09CC2"/>
                </a:solidFill>
                <a:latin typeface="Arial" charset="0"/>
                <a:ea typeface="微软雅黑" pitchFamily="34" charset="-122"/>
              </a:rPr>
              <a:t>选题背景</a:t>
            </a:r>
          </a:p>
        </p:txBody>
      </p:sp>
      <p:sp>
        <p:nvSpPr>
          <p:cNvPr id="63" name="PA_矩形 31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464706" y="3423895"/>
            <a:ext cx="4415367" cy="5849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>
            <a:spAutoFit/>
          </a:bodyPr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067" dirty="0">
                <a:solidFill>
                  <a:srgbClr val="808080"/>
                </a:solidFill>
                <a:latin typeface="Arial"/>
                <a:ea typeface="宋体" pitchFamily="2" charset="-122"/>
              </a:rPr>
              <a:t>We have many PowerPoint </a:t>
            </a:r>
            <a:r>
              <a:rPr lang="zh-CN" altLang="en-US" sz="1067" dirty="0">
                <a:solidFill>
                  <a:srgbClr val="808080"/>
                </a:solidFill>
                <a:latin typeface="Arial"/>
                <a:ea typeface="宋体" pitchFamily="2" charset="-122"/>
              </a:rPr>
              <a:t>templates</a:t>
            </a:r>
            <a:r>
              <a:rPr lang="en-US" altLang="zh-CN" sz="1067" dirty="0">
                <a:solidFill>
                  <a:srgbClr val="808080"/>
                </a:solidFill>
                <a:latin typeface="Arial"/>
                <a:ea typeface="宋体" pitchFamily="2" charset="-122"/>
              </a:rPr>
              <a:t> that has been specifically designed</a:t>
            </a:r>
            <a:r>
              <a:rPr lang="zh-CN" altLang="en-US" sz="1067" dirty="0">
                <a:solidFill>
                  <a:srgbClr val="808080"/>
                </a:solidFill>
                <a:latin typeface="Arial"/>
                <a:ea typeface="宋体" pitchFamily="2" charset="-122"/>
              </a:rPr>
              <a:t> to help anyone that is stepping into the world of PowerPoint for the very first time. </a:t>
            </a:r>
          </a:p>
        </p:txBody>
      </p:sp>
      <p:sp>
        <p:nvSpPr>
          <p:cNvPr id="64" name="PA_矩形 30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3999324" y="2993029"/>
            <a:ext cx="1135480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defTabSz="121917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7200" dirty="0">
                <a:ln>
                  <a:solidFill>
                    <a:srgbClr val="C09CC2"/>
                  </a:solidFill>
                </a:ln>
                <a:noFill/>
                <a:latin typeface="Impact" pitchFamily="34" charset="0"/>
                <a:ea typeface="迷你简汉真广标" pitchFamily="49" charset="-122"/>
              </a:rPr>
              <a:t>01</a:t>
            </a:r>
            <a:endParaRPr lang="zh-CN" altLang="en-US" sz="7200" dirty="0">
              <a:ln>
                <a:solidFill>
                  <a:srgbClr val="C09CC2"/>
                </a:solidFill>
              </a:ln>
              <a:noFill/>
              <a:latin typeface="Impact" pitchFamily="34" charset="0"/>
              <a:ea typeface="迷你简汉真广标" pitchFamily="49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E1C6B37-5AF8-419C-86A7-BF75951AE1E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760"/>
          <a:stretch/>
        </p:blipFill>
        <p:spPr>
          <a:xfrm>
            <a:off x="749591" y="0"/>
            <a:ext cx="2963260" cy="4761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317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randomBar dir="vert"/>
      </p:transition>
    </mc:Choice>
    <mc:Fallback xmlns="">
      <p:transition spd="slow" advClick="0" advTm="0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#ppt_h/2*((1.5-1.5*$)^3-(1.5-1.5*$)^2)*8/9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#ppt_h/2*((1.5-1.5*$)^3-(1.5-1.5*$)^2)*8/9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#ppt_h/2*((1.5-1.5*$)^3-(1.5-1.5*$)^2)*8/9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 autoUpdateAnimBg="0"/>
      <p:bldP spid="63" grpId="0"/>
      <p:bldP spid="6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0" name="PA_椭圆 140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519767" y="1931459"/>
            <a:ext cx="622300" cy="626533"/>
          </a:xfrm>
          <a:prstGeom prst="ellipse">
            <a:avLst/>
          </a:prstGeom>
          <a:solidFill>
            <a:srgbClr val="C09CC2"/>
          </a:solidFill>
          <a:ln>
            <a:noFill/>
          </a:ln>
          <a:effectLst>
            <a:outerShdw blurRad="63500" dist="63500" dir="2700000" algn="tl" rotWithShape="0">
              <a:prstClr val="black">
                <a:alpha val="10000"/>
              </a:prstClr>
            </a:outerShdw>
          </a:effectLst>
        </p:spPr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srgbClr val="000000"/>
              </a:solidFill>
              <a:latin typeface="Arial" charset="0"/>
              <a:ea typeface="宋体" pitchFamily="2" charset="-122"/>
            </a:endParaRPr>
          </a:p>
        </p:txBody>
      </p:sp>
      <p:grpSp>
        <p:nvGrpSpPr>
          <p:cNvPr id="5261" name="PA_组合 141"/>
          <p:cNvGrpSpPr/>
          <p:nvPr>
            <p:custDataLst>
              <p:tags r:id="rId2"/>
            </p:custDataLst>
          </p:nvPr>
        </p:nvGrpSpPr>
        <p:grpSpPr bwMode="auto">
          <a:xfrm>
            <a:off x="1708151" y="2081744"/>
            <a:ext cx="254000" cy="323849"/>
            <a:chOff x="0" y="0"/>
            <a:chExt cx="120" cy="153"/>
          </a:xfrm>
        </p:grpSpPr>
        <p:sp>
          <p:nvSpPr>
            <p:cNvPr id="5262" name="Freeform 142"/>
            <p:cNvSpPr>
              <a:spLocks noEditPoints="1"/>
            </p:cNvSpPr>
            <p:nvPr/>
          </p:nvSpPr>
          <p:spPr bwMode="auto">
            <a:xfrm>
              <a:off x="0" y="0"/>
              <a:ext cx="116" cy="116"/>
            </a:xfrm>
            <a:custGeom>
              <a:avLst/>
              <a:gdLst>
                <a:gd name="T0" fmla="*/ 10 w 66"/>
                <a:gd name="T1" fmla="*/ 57 h 66"/>
                <a:gd name="T2" fmla="*/ 9 w 66"/>
                <a:gd name="T3" fmla="*/ 64 h 66"/>
                <a:gd name="T4" fmla="*/ 7 w 66"/>
                <a:gd name="T5" fmla="*/ 57 h 66"/>
                <a:gd name="T6" fmla="*/ 12 w 66"/>
                <a:gd name="T7" fmla="*/ 52 h 66"/>
                <a:gd name="T8" fmla="*/ 53 w 66"/>
                <a:gd name="T9" fmla="*/ 12 h 66"/>
                <a:gd name="T10" fmla="*/ 57 w 66"/>
                <a:gd name="T11" fmla="*/ 2 h 66"/>
                <a:gd name="T12" fmla="*/ 59 w 66"/>
                <a:gd name="T13" fmla="*/ 10 h 66"/>
                <a:gd name="T14" fmla="*/ 57 w 66"/>
                <a:gd name="T15" fmla="*/ 12 h 66"/>
                <a:gd name="T16" fmla="*/ 56 w 66"/>
                <a:gd name="T17" fmla="*/ 13 h 66"/>
                <a:gd name="T18" fmla="*/ 54 w 66"/>
                <a:gd name="T19" fmla="*/ 14 h 66"/>
                <a:gd name="T20" fmla="*/ 56 w 66"/>
                <a:gd name="T21" fmla="*/ 21 h 66"/>
                <a:gd name="T22" fmla="*/ 53 w 66"/>
                <a:gd name="T23" fmla="*/ 16 h 66"/>
                <a:gd name="T24" fmla="*/ 43 w 66"/>
                <a:gd name="T25" fmla="*/ 25 h 66"/>
                <a:gd name="T26" fmla="*/ 46 w 66"/>
                <a:gd name="T27" fmla="*/ 31 h 66"/>
                <a:gd name="T28" fmla="*/ 35 w 66"/>
                <a:gd name="T29" fmla="*/ 33 h 66"/>
                <a:gd name="T30" fmla="*/ 38 w 66"/>
                <a:gd name="T31" fmla="*/ 39 h 66"/>
                <a:gd name="T32" fmla="*/ 27 w 66"/>
                <a:gd name="T33" fmla="*/ 41 h 66"/>
                <a:gd name="T34" fmla="*/ 29 w 66"/>
                <a:gd name="T35" fmla="*/ 48 h 66"/>
                <a:gd name="T36" fmla="*/ 16 w 66"/>
                <a:gd name="T37" fmla="*/ 52 h 66"/>
                <a:gd name="T38" fmla="*/ 21 w 66"/>
                <a:gd name="T39" fmla="*/ 56 h 66"/>
                <a:gd name="T40" fmla="*/ 14 w 66"/>
                <a:gd name="T41" fmla="*/ 54 h 66"/>
                <a:gd name="T42" fmla="*/ 13 w 66"/>
                <a:gd name="T43" fmla="*/ 55 h 66"/>
                <a:gd name="T44" fmla="*/ 16 w 66"/>
                <a:gd name="T45" fmla="*/ 61 h 66"/>
                <a:gd name="T46" fmla="*/ 32 w 66"/>
                <a:gd name="T47" fmla="*/ 17 h 66"/>
                <a:gd name="T48" fmla="*/ 25 w 66"/>
                <a:gd name="T49" fmla="*/ 24 h 66"/>
                <a:gd name="T50" fmla="*/ 39 w 66"/>
                <a:gd name="T51" fmla="*/ 26 h 66"/>
                <a:gd name="T52" fmla="*/ 29 w 66"/>
                <a:gd name="T53" fmla="*/ 8 h 66"/>
                <a:gd name="T54" fmla="*/ 16 w 66"/>
                <a:gd name="T55" fmla="*/ 15 h 66"/>
                <a:gd name="T56" fmla="*/ 31 w 66"/>
                <a:gd name="T57" fmla="*/ 16 h 66"/>
                <a:gd name="T58" fmla="*/ 33 w 66"/>
                <a:gd name="T59" fmla="*/ 13 h 66"/>
                <a:gd name="T60" fmla="*/ 45 w 66"/>
                <a:gd name="T61" fmla="*/ 10 h 66"/>
                <a:gd name="T62" fmla="*/ 35 w 66"/>
                <a:gd name="T63" fmla="*/ 17 h 66"/>
                <a:gd name="T64" fmla="*/ 50 w 66"/>
                <a:gd name="T65" fmla="*/ 15 h 66"/>
                <a:gd name="T66" fmla="*/ 36 w 66"/>
                <a:gd name="T67" fmla="*/ 15 h 66"/>
                <a:gd name="T68" fmla="*/ 14 w 66"/>
                <a:gd name="T69" fmla="*/ 32 h 66"/>
                <a:gd name="T70" fmla="*/ 21 w 66"/>
                <a:gd name="T71" fmla="*/ 23 h 66"/>
                <a:gd name="T72" fmla="*/ 7 w 66"/>
                <a:gd name="T73" fmla="*/ 28 h 66"/>
                <a:gd name="T74" fmla="*/ 10 w 66"/>
                <a:gd name="T75" fmla="*/ 46 h 66"/>
                <a:gd name="T76" fmla="*/ 13 w 66"/>
                <a:gd name="T77" fmla="*/ 34 h 66"/>
                <a:gd name="T78" fmla="*/ 17 w 66"/>
                <a:gd name="T79" fmla="*/ 34 h 66"/>
                <a:gd name="T80" fmla="*/ 31 w 66"/>
                <a:gd name="T81" fmla="*/ 34 h 66"/>
                <a:gd name="T82" fmla="*/ 22 w 66"/>
                <a:gd name="T83" fmla="*/ 25 h 66"/>
                <a:gd name="T84" fmla="*/ 23 w 66"/>
                <a:gd name="T85" fmla="*/ 41 h 66"/>
                <a:gd name="T86" fmla="*/ 13 w 66"/>
                <a:gd name="T87" fmla="*/ 50 h 66"/>
                <a:gd name="T88" fmla="*/ 23 w 66"/>
                <a:gd name="T89" fmla="*/ 41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6" h="66">
                  <a:moveTo>
                    <a:pt x="16" y="61"/>
                  </a:moveTo>
                  <a:cubicBezTo>
                    <a:pt x="14" y="60"/>
                    <a:pt x="13" y="59"/>
                    <a:pt x="11" y="57"/>
                  </a:cubicBezTo>
                  <a:cubicBezTo>
                    <a:pt x="11" y="57"/>
                    <a:pt x="11" y="57"/>
                    <a:pt x="10" y="57"/>
                  </a:cubicBezTo>
                  <a:cubicBezTo>
                    <a:pt x="10" y="58"/>
                    <a:pt x="10" y="58"/>
                    <a:pt x="10" y="58"/>
                  </a:cubicBezTo>
                  <a:cubicBezTo>
                    <a:pt x="9" y="58"/>
                    <a:pt x="9" y="59"/>
                    <a:pt x="9" y="59"/>
                  </a:cubicBezTo>
                  <a:cubicBezTo>
                    <a:pt x="10" y="61"/>
                    <a:pt x="10" y="63"/>
                    <a:pt x="9" y="64"/>
                  </a:cubicBezTo>
                  <a:cubicBezTo>
                    <a:pt x="7" y="66"/>
                    <a:pt x="4" y="66"/>
                    <a:pt x="2" y="64"/>
                  </a:cubicBezTo>
                  <a:cubicBezTo>
                    <a:pt x="0" y="63"/>
                    <a:pt x="0" y="60"/>
                    <a:pt x="2" y="58"/>
                  </a:cubicBezTo>
                  <a:cubicBezTo>
                    <a:pt x="3" y="56"/>
                    <a:pt x="6" y="56"/>
                    <a:pt x="7" y="57"/>
                  </a:cubicBezTo>
                  <a:cubicBezTo>
                    <a:pt x="8" y="57"/>
                    <a:pt x="8" y="57"/>
                    <a:pt x="8" y="57"/>
                  </a:cubicBezTo>
                  <a:cubicBezTo>
                    <a:pt x="9" y="55"/>
                    <a:pt x="11" y="54"/>
                    <a:pt x="12" y="53"/>
                  </a:cubicBezTo>
                  <a:cubicBezTo>
                    <a:pt x="12" y="53"/>
                    <a:pt x="12" y="52"/>
                    <a:pt x="12" y="52"/>
                  </a:cubicBezTo>
                  <a:cubicBezTo>
                    <a:pt x="2" y="41"/>
                    <a:pt x="2" y="24"/>
                    <a:pt x="13" y="13"/>
                  </a:cubicBezTo>
                  <a:cubicBezTo>
                    <a:pt x="24" y="2"/>
                    <a:pt x="41" y="3"/>
                    <a:pt x="52" y="12"/>
                  </a:cubicBezTo>
                  <a:cubicBezTo>
                    <a:pt x="52" y="12"/>
                    <a:pt x="53" y="12"/>
                    <a:pt x="53" y="12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7" y="8"/>
                    <a:pt x="57" y="8"/>
                    <a:pt x="57" y="8"/>
                  </a:cubicBezTo>
                  <a:cubicBezTo>
                    <a:pt x="56" y="6"/>
                    <a:pt x="56" y="4"/>
                    <a:pt x="57" y="2"/>
                  </a:cubicBezTo>
                  <a:cubicBezTo>
                    <a:pt x="59" y="0"/>
                    <a:pt x="62" y="0"/>
                    <a:pt x="64" y="2"/>
                  </a:cubicBezTo>
                  <a:cubicBezTo>
                    <a:pt x="66" y="4"/>
                    <a:pt x="66" y="7"/>
                    <a:pt x="64" y="9"/>
                  </a:cubicBezTo>
                  <a:cubicBezTo>
                    <a:pt x="63" y="10"/>
                    <a:pt x="60" y="11"/>
                    <a:pt x="59" y="10"/>
                  </a:cubicBezTo>
                  <a:cubicBezTo>
                    <a:pt x="58" y="10"/>
                    <a:pt x="58" y="10"/>
                    <a:pt x="58" y="10"/>
                  </a:cubicBezTo>
                  <a:cubicBezTo>
                    <a:pt x="57" y="11"/>
                    <a:pt x="57" y="11"/>
                    <a:pt x="57" y="11"/>
                  </a:cubicBezTo>
                  <a:cubicBezTo>
                    <a:pt x="57" y="11"/>
                    <a:pt x="57" y="11"/>
                    <a:pt x="57" y="12"/>
                  </a:cubicBezTo>
                  <a:cubicBezTo>
                    <a:pt x="58" y="13"/>
                    <a:pt x="60" y="15"/>
                    <a:pt x="61" y="16"/>
                  </a:cubicBezTo>
                  <a:cubicBezTo>
                    <a:pt x="59" y="18"/>
                    <a:pt x="59" y="18"/>
                    <a:pt x="59" y="18"/>
                  </a:cubicBezTo>
                  <a:cubicBezTo>
                    <a:pt x="58" y="16"/>
                    <a:pt x="57" y="15"/>
                    <a:pt x="56" y="13"/>
                  </a:cubicBezTo>
                  <a:cubicBezTo>
                    <a:pt x="56" y="13"/>
                    <a:pt x="55" y="13"/>
                    <a:pt x="55" y="13"/>
                  </a:cubicBezTo>
                  <a:cubicBezTo>
                    <a:pt x="55" y="13"/>
                    <a:pt x="55" y="13"/>
                    <a:pt x="55" y="13"/>
                  </a:cubicBezTo>
                  <a:cubicBezTo>
                    <a:pt x="54" y="14"/>
                    <a:pt x="54" y="14"/>
                    <a:pt x="54" y="14"/>
                  </a:cubicBezTo>
                  <a:cubicBezTo>
                    <a:pt x="54" y="14"/>
                    <a:pt x="54" y="14"/>
                    <a:pt x="54" y="15"/>
                  </a:cubicBezTo>
                  <a:cubicBezTo>
                    <a:pt x="55" y="16"/>
                    <a:pt x="57" y="18"/>
                    <a:pt x="57" y="19"/>
                  </a:cubicBezTo>
                  <a:cubicBezTo>
                    <a:pt x="56" y="21"/>
                    <a:pt x="56" y="21"/>
                    <a:pt x="56" y="21"/>
                  </a:cubicBezTo>
                  <a:cubicBezTo>
                    <a:pt x="56" y="21"/>
                    <a:pt x="56" y="21"/>
                    <a:pt x="56" y="21"/>
                  </a:cubicBezTo>
                  <a:cubicBezTo>
                    <a:pt x="53" y="23"/>
                    <a:pt x="53" y="23"/>
                    <a:pt x="53" y="23"/>
                  </a:cubicBezTo>
                  <a:cubicBezTo>
                    <a:pt x="54" y="21"/>
                    <a:pt x="54" y="18"/>
                    <a:pt x="53" y="16"/>
                  </a:cubicBezTo>
                  <a:cubicBezTo>
                    <a:pt x="53" y="16"/>
                    <a:pt x="52" y="16"/>
                    <a:pt x="52" y="16"/>
                  </a:cubicBezTo>
                  <a:cubicBezTo>
                    <a:pt x="52" y="16"/>
                    <a:pt x="52" y="16"/>
                    <a:pt x="51" y="16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3" y="26"/>
                    <a:pt x="45" y="28"/>
                    <a:pt x="47" y="29"/>
                  </a:cubicBezTo>
                  <a:cubicBezTo>
                    <a:pt x="46" y="31"/>
                    <a:pt x="46" y="31"/>
                    <a:pt x="46" y="31"/>
                  </a:cubicBezTo>
                  <a:cubicBezTo>
                    <a:pt x="44" y="30"/>
                    <a:pt x="43" y="29"/>
                    <a:pt x="42" y="27"/>
                  </a:cubicBezTo>
                  <a:cubicBezTo>
                    <a:pt x="41" y="27"/>
                    <a:pt x="41" y="27"/>
                    <a:pt x="40" y="27"/>
                  </a:cubicBezTo>
                  <a:cubicBezTo>
                    <a:pt x="35" y="33"/>
                    <a:pt x="35" y="33"/>
                    <a:pt x="35" y="33"/>
                  </a:cubicBezTo>
                  <a:cubicBezTo>
                    <a:pt x="35" y="33"/>
                    <a:pt x="35" y="34"/>
                    <a:pt x="35" y="34"/>
                  </a:cubicBezTo>
                  <a:cubicBezTo>
                    <a:pt x="39" y="38"/>
                    <a:pt x="39" y="38"/>
                    <a:pt x="39" y="38"/>
                  </a:cubicBezTo>
                  <a:cubicBezTo>
                    <a:pt x="38" y="39"/>
                    <a:pt x="38" y="39"/>
                    <a:pt x="38" y="39"/>
                  </a:cubicBezTo>
                  <a:cubicBezTo>
                    <a:pt x="34" y="35"/>
                    <a:pt x="34" y="35"/>
                    <a:pt x="34" y="35"/>
                  </a:cubicBezTo>
                  <a:cubicBezTo>
                    <a:pt x="33" y="35"/>
                    <a:pt x="33" y="35"/>
                    <a:pt x="32" y="35"/>
                  </a:cubicBezTo>
                  <a:cubicBezTo>
                    <a:pt x="27" y="41"/>
                    <a:pt x="27" y="41"/>
                    <a:pt x="27" y="41"/>
                  </a:cubicBezTo>
                  <a:cubicBezTo>
                    <a:pt x="27" y="41"/>
                    <a:pt x="27" y="42"/>
                    <a:pt x="27" y="42"/>
                  </a:cubicBezTo>
                  <a:cubicBezTo>
                    <a:pt x="28" y="43"/>
                    <a:pt x="30" y="45"/>
                    <a:pt x="31" y="46"/>
                  </a:cubicBezTo>
                  <a:cubicBezTo>
                    <a:pt x="29" y="48"/>
                    <a:pt x="29" y="48"/>
                    <a:pt x="29" y="48"/>
                  </a:cubicBezTo>
                  <a:cubicBezTo>
                    <a:pt x="28" y="46"/>
                    <a:pt x="27" y="45"/>
                    <a:pt x="26" y="43"/>
                  </a:cubicBezTo>
                  <a:cubicBezTo>
                    <a:pt x="25" y="43"/>
                    <a:pt x="25" y="43"/>
                    <a:pt x="24" y="43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16" y="52"/>
                    <a:pt x="16" y="53"/>
                    <a:pt x="16" y="53"/>
                  </a:cubicBezTo>
                  <a:cubicBezTo>
                    <a:pt x="18" y="54"/>
                    <a:pt x="21" y="54"/>
                    <a:pt x="23" y="54"/>
                  </a:cubicBezTo>
                  <a:cubicBezTo>
                    <a:pt x="21" y="56"/>
                    <a:pt x="21" y="56"/>
                    <a:pt x="21" y="56"/>
                  </a:cubicBezTo>
                  <a:cubicBezTo>
                    <a:pt x="21" y="56"/>
                    <a:pt x="21" y="56"/>
                    <a:pt x="21" y="56"/>
                  </a:cubicBezTo>
                  <a:cubicBezTo>
                    <a:pt x="19" y="58"/>
                    <a:pt x="19" y="58"/>
                    <a:pt x="19" y="58"/>
                  </a:cubicBezTo>
                  <a:cubicBezTo>
                    <a:pt x="17" y="57"/>
                    <a:pt x="16" y="56"/>
                    <a:pt x="14" y="54"/>
                  </a:cubicBezTo>
                  <a:cubicBezTo>
                    <a:pt x="14" y="54"/>
                    <a:pt x="14" y="54"/>
                    <a:pt x="13" y="55"/>
                  </a:cubicBezTo>
                  <a:cubicBezTo>
                    <a:pt x="13" y="55"/>
                    <a:pt x="13" y="55"/>
                    <a:pt x="13" y="55"/>
                  </a:cubicBezTo>
                  <a:cubicBezTo>
                    <a:pt x="13" y="55"/>
                    <a:pt x="13" y="55"/>
                    <a:pt x="13" y="55"/>
                  </a:cubicBezTo>
                  <a:cubicBezTo>
                    <a:pt x="13" y="56"/>
                    <a:pt x="13" y="56"/>
                    <a:pt x="13" y="56"/>
                  </a:cubicBezTo>
                  <a:cubicBezTo>
                    <a:pt x="14" y="57"/>
                    <a:pt x="16" y="58"/>
                    <a:pt x="17" y="59"/>
                  </a:cubicBezTo>
                  <a:lnTo>
                    <a:pt x="16" y="61"/>
                  </a:lnTo>
                  <a:close/>
                  <a:moveTo>
                    <a:pt x="39" y="25"/>
                  </a:moveTo>
                  <a:cubicBezTo>
                    <a:pt x="37" y="22"/>
                    <a:pt x="35" y="20"/>
                    <a:pt x="33" y="18"/>
                  </a:cubicBezTo>
                  <a:cubicBezTo>
                    <a:pt x="33" y="17"/>
                    <a:pt x="33" y="17"/>
                    <a:pt x="32" y="17"/>
                  </a:cubicBezTo>
                  <a:cubicBezTo>
                    <a:pt x="30" y="19"/>
                    <a:pt x="27" y="21"/>
                    <a:pt x="25" y="23"/>
                  </a:cubicBezTo>
                  <a:cubicBezTo>
                    <a:pt x="25" y="23"/>
                    <a:pt x="25" y="23"/>
                    <a:pt x="25" y="23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3" y="32"/>
                    <a:pt x="33" y="32"/>
                    <a:pt x="34" y="31"/>
                  </a:cubicBezTo>
                  <a:cubicBezTo>
                    <a:pt x="39" y="26"/>
                    <a:pt x="39" y="26"/>
                    <a:pt x="39" y="26"/>
                  </a:cubicBezTo>
                  <a:cubicBezTo>
                    <a:pt x="39" y="26"/>
                    <a:pt x="39" y="25"/>
                    <a:pt x="39" y="25"/>
                  </a:cubicBezTo>
                  <a:close/>
                  <a:moveTo>
                    <a:pt x="32" y="14"/>
                  </a:moveTo>
                  <a:cubicBezTo>
                    <a:pt x="31" y="12"/>
                    <a:pt x="30" y="10"/>
                    <a:pt x="29" y="8"/>
                  </a:cubicBezTo>
                  <a:cubicBezTo>
                    <a:pt x="29" y="8"/>
                    <a:pt x="29" y="7"/>
                    <a:pt x="28" y="8"/>
                  </a:cubicBezTo>
                  <a:cubicBezTo>
                    <a:pt x="24" y="8"/>
                    <a:pt x="19" y="10"/>
                    <a:pt x="16" y="13"/>
                  </a:cubicBezTo>
                  <a:cubicBezTo>
                    <a:pt x="15" y="14"/>
                    <a:pt x="15" y="14"/>
                    <a:pt x="16" y="15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3" y="22"/>
                    <a:pt x="23" y="22"/>
                    <a:pt x="24" y="21"/>
                  </a:cubicBezTo>
                  <a:cubicBezTo>
                    <a:pt x="26" y="19"/>
                    <a:pt x="29" y="17"/>
                    <a:pt x="31" y="16"/>
                  </a:cubicBezTo>
                  <a:cubicBezTo>
                    <a:pt x="32" y="15"/>
                    <a:pt x="32" y="15"/>
                    <a:pt x="32" y="14"/>
                  </a:cubicBezTo>
                  <a:close/>
                  <a:moveTo>
                    <a:pt x="31" y="8"/>
                  </a:moveTo>
                  <a:cubicBezTo>
                    <a:pt x="32" y="10"/>
                    <a:pt x="32" y="12"/>
                    <a:pt x="33" y="13"/>
                  </a:cubicBezTo>
                  <a:cubicBezTo>
                    <a:pt x="34" y="14"/>
                    <a:pt x="34" y="14"/>
                    <a:pt x="34" y="14"/>
                  </a:cubicBezTo>
                  <a:cubicBezTo>
                    <a:pt x="38" y="12"/>
                    <a:pt x="42" y="11"/>
                    <a:pt x="45" y="11"/>
                  </a:cubicBezTo>
                  <a:cubicBezTo>
                    <a:pt x="45" y="11"/>
                    <a:pt x="46" y="10"/>
                    <a:pt x="45" y="10"/>
                  </a:cubicBezTo>
                  <a:cubicBezTo>
                    <a:pt x="41" y="8"/>
                    <a:pt x="37" y="7"/>
                    <a:pt x="32" y="7"/>
                  </a:cubicBezTo>
                  <a:cubicBezTo>
                    <a:pt x="31" y="7"/>
                    <a:pt x="31" y="8"/>
                    <a:pt x="31" y="8"/>
                  </a:cubicBezTo>
                  <a:close/>
                  <a:moveTo>
                    <a:pt x="35" y="17"/>
                  </a:moveTo>
                  <a:cubicBezTo>
                    <a:pt x="37" y="19"/>
                    <a:pt x="38" y="21"/>
                    <a:pt x="40" y="23"/>
                  </a:cubicBezTo>
                  <a:cubicBezTo>
                    <a:pt x="41" y="24"/>
                    <a:pt x="41" y="24"/>
                    <a:pt x="42" y="23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50" y="15"/>
                    <a:pt x="50" y="14"/>
                    <a:pt x="50" y="14"/>
                  </a:cubicBezTo>
                  <a:cubicBezTo>
                    <a:pt x="50" y="14"/>
                    <a:pt x="50" y="14"/>
                    <a:pt x="50" y="14"/>
                  </a:cubicBezTo>
                  <a:cubicBezTo>
                    <a:pt x="46" y="11"/>
                    <a:pt x="40" y="13"/>
                    <a:pt x="36" y="15"/>
                  </a:cubicBezTo>
                  <a:cubicBezTo>
                    <a:pt x="35" y="16"/>
                    <a:pt x="35" y="16"/>
                    <a:pt x="35" y="17"/>
                  </a:cubicBezTo>
                  <a:close/>
                  <a:moveTo>
                    <a:pt x="8" y="29"/>
                  </a:moveTo>
                  <a:cubicBezTo>
                    <a:pt x="10" y="30"/>
                    <a:pt x="12" y="31"/>
                    <a:pt x="14" y="32"/>
                  </a:cubicBezTo>
                  <a:cubicBezTo>
                    <a:pt x="15" y="32"/>
                    <a:pt x="15" y="32"/>
                    <a:pt x="15" y="32"/>
                  </a:cubicBezTo>
                  <a:cubicBezTo>
                    <a:pt x="17" y="29"/>
                    <a:pt x="19" y="26"/>
                    <a:pt x="21" y="24"/>
                  </a:cubicBezTo>
                  <a:cubicBezTo>
                    <a:pt x="21" y="24"/>
                    <a:pt x="21" y="23"/>
                    <a:pt x="21" y="23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4" y="16"/>
                    <a:pt x="14" y="16"/>
                    <a:pt x="13" y="16"/>
                  </a:cubicBezTo>
                  <a:cubicBezTo>
                    <a:pt x="10" y="20"/>
                    <a:pt x="8" y="24"/>
                    <a:pt x="7" y="28"/>
                  </a:cubicBezTo>
                  <a:cubicBezTo>
                    <a:pt x="7" y="29"/>
                    <a:pt x="7" y="29"/>
                    <a:pt x="8" y="29"/>
                  </a:cubicBezTo>
                  <a:close/>
                  <a:moveTo>
                    <a:pt x="7" y="32"/>
                  </a:moveTo>
                  <a:cubicBezTo>
                    <a:pt x="7" y="37"/>
                    <a:pt x="8" y="41"/>
                    <a:pt x="10" y="46"/>
                  </a:cubicBezTo>
                  <a:cubicBezTo>
                    <a:pt x="10" y="46"/>
                    <a:pt x="10" y="46"/>
                    <a:pt x="10" y="45"/>
                  </a:cubicBezTo>
                  <a:cubicBezTo>
                    <a:pt x="10" y="42"/>
                    <a:pt x="12" y="38"/>
                    <a:pt x="13" y="35"/>
                  </a:cubicBezTo>
                  <a:cubicBezTo>
                    <a:pt x="14" y="34"/>
                    <a:pt x="14" y="34"/>
                    <a:pt x="13" y="34"/>
                  </a:cubicBezTo>
                  <a:cubicBezTo>
                    <a:pt x="11" y="33"/>
                    <a:pt x="10" y="32"/>
                    <a:pt x="8" y="31"/>
                  </a:cubicBezTo>
                  <a:cubicBezTo>
                    <a:pt x="7" y="31"/>
                    <a:pt x="7" y="32"/>
                    <a:pt x="7" y="32"/>
                  </a:cubicBezTo>
                  <a:close/>
                  <a:moveTo>
                    <a:pt x="17" y="34"/>
                  </a:moveTo>
                  <a:cubicBezTo>
                    <a:pt x="20" y="35"/>
                    <a:pt x="22" y="37"/>
                    <a:pt x="24" y="39"/>
                  </a:cubicBezTo>
                  <a:cubicBezTo>
                    <a:pt x="25" y="40"/>
                    <a:pt x="25" y="40"/>
                    <a:pt x="26" y="39"/>
                  </a:cubicBezTo>
                  <a:cubicBezTo>
                    <a:pt x="31" y="34"/>
                    <a:pt x="31" y="34"/>
                    <a:pt x="31" y="34"/>
                  </a:cubicBezTo>
                  <a:cubicBezTo>
                    <a:pt x="31" y="34"/>
                    <a:pt x="31" y="33"/>
                    <a:pt x="31" y="33"/>
                  </a:cubicBezTo>
                  <a:cubicBezTo>
                    <a:pt x="24" y="25"/>
                    <a:pt x="24" y="25"/>
                    <a:pt x="24" y="25"/>
                  </a:cubicBezTo>
                  <a:cubicBezTo>
                    <a:pt x="23" y="25"/>
                    <a:pt x="23" y="25"/>
                    <a:pt x="22" y="25"/>
                  </a:cubicBezTo>
                  <a:cubicBezTo>
                    <a:pt x="20" y="28"/>
                    <a:pt x="18" y="30"/>
                    <a:pt x="17" y="33"/>
                  </a:cubicBezTo>
                  <a:cubicBezTo>
                    <a:pt x="17" y="33"/>
                    <a:pt x="17" y="33"/>
                    <a:pt x="17" y="34"/>
                  </a:cubicBezTo>
                  <a:close/>
                  <a:moveTo>
                    <a:pt x="23" y="41"/>
                  </a:moveTo>
                  <a:cubicBezTo>
                    <a:pt x="21" y="39"/>
                    <a:pt x="19" y="37"/>
                    <a:pt x="16" y="36"/>
                  </a:cubicBezTo>
                  <a:cubicBezTo>
                    <a:pt x="16" y="35"/>
                    <a:pt x="15" y="35"/>
                    <a:pt x="15" y="36"/>
                  </a:cubicBezTo>
                  <a:cubicBezTo>
                    <a:pt x="13" y="40"/>
                    <a:pt x="11" y="46"/>
                    <a:pt x="13" y="50"/>
                  </a:cubicBezTo>
                  <a:cubicBezTo>
                    <a:pt x="13" y="51"/>
                    <a:pt x="14" y="51"/>
                    <a:pt x="15" y="50"/>
                  </a:cubicBezTo>
                  <a:cubicBezTo>
                    <a:pt x="23" y="42"/>
                    <a:pt x="23" y="42"/>
                    <a:pt x="23" y="42"/>
                  </a:cubicBezTo>
                  <a:cubicBezTo>
                    <a:pt x="23" y="42"/>
                    <a:pt x="23" y="41"/>
                    <a:pt x="23" y="4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rgbClr val="000000"/>
                </a:solidFill>
                <a:latin typeface="Arial" charset="0"/>
                <a:ea typeface="宋体" pitchFamily="2" charset="-122"/>
              </a:endParaRPr>
            </a:p>
          </p:txBody>
        </p:sp>
        <p:sp>
          <p:nvSpPr>
            <p:cNvPr id="5263" name="Freeform 143"/>
            <p:cNvSpPr>
              <a:spLocks noEditPoints="1"/>
            </p:cNvSpPr>
            <p:nvPr/>
          </p:nvSpPr>
          <p:spPr bwMode="auto">
            <a:xfrm>
              <a:off x="18" y="28"/>
              <a:ext cx="102" cy="125"/>
            </a:xfrm>
            <a:custGeom>
              <a:avLst/>
              <a:gdLst>
                <a:gd name="T0" fmla="*/ 34 w 58"/>
                <a:gd name="T1" fmla="*/ 29 h 71"/>
                <a:gd name="T2" fmla="*/ 25 w 58"/>
                <a:gd name="T3" fmla="*/ 35 h 71"/>
                <a:gd name="T4" fmla="*/ 27 w 58"/>
                <a:gd name="T5" fmla="*/ 42 h 71"/>
                <a:gd name="T6" fmla="*/ 40 w 58"/>
                <a:gd name="T7" fmla="*/ 37 h 71"/>
                <a:gd name="T8" fmla="*/ 6 w 58"/>
                <a:gd name="T9" fmla="*/ 45 h 71"/>
                <a:gd name="T10" fmla="*/ 44 w 58"/>
                <a:gd name="T11" fmla="*/ 39 h 71"/>
                <a:gd name="T12" fmla="*/ 51 w 58"/>
                <a:gd name="T13" fmla="*/ 0 h 71"/>
                <a:gd name="T14" fmla="*/ 26 w 58"/>
                <a:gd name="T15" fmla="*/ 50 h 71"/>
                <a:gd name="T16" fmla="*/ 25 w 58"/>
                <a:gd name="T17" fmla="*/ 52 h 71"/>
                <a:gd name="T18" fmla="*/ 25 w 58"/>
                <a:gd name="T19" fmla="*/ 61 h 71"/>
                <a:gd name="T20" fmla="*/ 25 w 58"/>
                <a:gd name="T21" fmla="*/ 63 h 71"/>
                <a:gd name="T22" fmla="*/ 45 w 58"/>
                <a:gd name="T23" fmla="*/ 69 h 71"/>
                <a:gd name="T24" fmla="*/ 1 w 58"/>
                <a:gd name="T25" fmla="*/ 71 h 71"/>
                <a:gd name="T26" fmla="*/ 20 w 58"/>
                <a:gd name="T27" fmla="*/ 63 h 71"/>
                <a:gd name="T28" fmla="*/ 21 w 58"/>
                <a:gd name="T29" fmla="*/ 61 h 71"/>
                <a:gd name="T30" fmla="*/ 21 w 58"/>
                <a:gd name="T31" fmla="*/ 52 h 71"/>
                <a:gd name="T32" fmla="*/ 21 w 58"/>
                <a:gd name="T33" fmla="*/ 50 h 71"/>
                <a:gd name="T34" fmla="*/ 6 w 58"/>
                <a:gd name="T35" fmla="*/ 45 h 71"/>
                <a:gd name="T36" fmla="*/ 11 w 58"/>
                <a:gd name="T37" fmla="*/ 40 h 71"/>
                <a:gd name="T38" fmla="*/ 24 w 58"/>
                <a:gd name="T39" fmla="*/ 43 h 71"/>
                <a:gd name="T40" fmla="*/ 23 w 58"/>
                <a:gd name="T41" fmla="*/ 37 h 71"/>
                <a:gd name="T42" fmla="*/ 11 w 58"/>
                <a:gd name="T43" fmla="*/ 40 h 71"/>
                <a:gd name="T44" fmla="*/ 13 w 58"/>
                <a:gd name="T45" fmla="*/ 38 h 71"/>
                <a:gd name="T46" fmla="*/ 21 w 58"/>
                <a:gd name="T47" fmla="*/ 34 h 71"/>
                <a:gd name="T48" fmla="*/ 21 w 58"/>
                <a:gd name="T49" fmla="*/ 30 h 71"/>
                <a:gd name="T50" fmla="*/ 24 w 58"/>
                <a:gd name="T51" fmla="*/ 33 h 71"/>
                <a:gd name="T52" fmla="*/ 31 w 58"/>
                <a:gd name="T53" fmla="*/ 27 h 71"/>
                <a:gd name="T54" fmla="*/ 29 w 58"/>
                <a:gd name="T55" fmla="*/ 22 h 71"/>
                <a:gd name="T56" fmla="*/ 33 w 58"/>
                <a:gd name="T57" fmla="*/ 25 h 71"/>
                <a:gd name="T58" fmla="*/ 39 w 58"/>
                <a:gd name="T59" fmla="*/ 18 h 71"/>
                <a:gd name="T60" fmla="*/ 36 w 58"/>
                <a:gd name="T61" fmla="*/ 15 h 71"/>
                <a:gd name="T62" fmla="*/ 40 w 58"/>
                <a:gd name="T63" fmla="*/ 15 h 71"/>
                <a:gd name="T64" fmla="*/ 43 w 58"/>
                <a:gd name="T65" fmla="*/ 7 h 71"/>
                <a:gd name="T66" fmla="*/ 46 w 58"/>
                <a:gd name="T67" fmla="*/ 5 h 71"/>
                <a:gd name="T68" fmla="*/ 43 w 58"/>
                <a:gd name="T69" fmla="*/ 17 h 71"/>
                <a:gd name="T70" fmla="*/ 49 w 58"/>
                <a:gd name="T71" fmla="*/ 18 h 71"/>
                <a:gd name="T72" fmla="*/ 46 w 58"/>
                <a:gd name="T73" fmla="*/ 5 h 71"/>
                <a:gd name="T74" fmla="*/ 43 w 58"/>
                <a:gd name="T75" fmla="*/ 37 h 71"/>
                <a:gd name="T76" fmla="*/ 48 w 58"/>
                <a:gd name="T77" fmla="*/ 21 h 71"/>
                <a:gd name="T78" fmla="*/ 41 w 58"/>
                <a:gd name="T79" fmla="*/ 19 h 71"/>
                <a:gd name="T80" fmla="*/ 35 w 58"/>
                <a:gd name="T81" fmla="*/ 28 h 71"/>
                <a:gd name="T82" fmla="*/ 42 w 58"/>
                <a:gd name="T83" fmla="*/ 35 h 71"/>
                <a:gd name="T84" fmla="*/ 49 w 58"/>
                <a:gd name="T85" fmla="*/ 22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8" h="71">
                  <a:moveTo>
                    <a:pt x="40" y="36"/>
                  </a:moveTo>
                  <a:cubicBezTo>
                    <a:pt x="34" y="29"/>
                    <a:pt x="34" y="29"/>
                    <a:pt x="34" y="29"/>
                  </a:cubicBezTo>
                  <a:cubicBezTo>
                    <a:pt x="33" y="29"/>
                    <a:pt x="33" y="29"/>
                    <a:pt x="32" y="29"/>
                  </a:cubicBezTo>
                  <a:cubicBezTo>
                    <a:pt x="30" y="32"/>
                    <a:pt x="27" y="33"/>
                    <a:pt x="25" y="35"/>
                  </a:cubicBezTo>
                  <a:cubicBezTo>
                    <a:pt x="24" y="35"/>
                    <a:pt x="24" y="36"/>
                    <a:pt x="24" y="36"/>
                  </a:cubicBezTo>
                  <a:cubicBezTo>
                    <a:pt x="26" y="38"/>
                    <a:pt x="26" y="40"/>
                    <a:pt x="27" y="42"/>
                  </a:cubicBezTo>
                  <a:cubicBezTo>
                    <a:pt x="27" y="43"/>
                    <a:pt x="27" y="43"/>
                    <a:pt x="28" y="43"/>
                  </a:cubicBezTo>
                  <a:cubicBezTo>
                    <a:pt x="32" y="42"/>
                    <a:pt x="37" y="40"/>
                    <a:pt x="40" y="37"/>
                  </a:cubicBezTo>
                  <a:cubicBezTo>
                    <a:pt x="41" y="37"/>
                    <a:pt x="41" y="36"/>
                    <a:pt x="40" y="36"/>
                  </a:cubicBezTo>
                  <a:close/>
                  <a:moveTo>
                    <a:pt x="6" y="45"/>
                  </a:moveTo>
                  <a:cubicBezTo>
                    <a:pt x="7" y="43"/>
                    <a:pt x="7" y="43"/>
                    <a:pt x="7" y="43"/>
                  </a:cubicBezTo>
                  <a:cubicBezTo>
                    <a:pt x="19" y="50"/>
                    <a:pt x="34" y="49"/>
                    <a:pt x="44" y="39"/>
                  </a:cubicBezTo>
                  <a:cubicBezTo>
                    <a:pt x="54" y="29"/>
                    <a:pt x="56" y="13"/>
                    <a:pt x="49" y="2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8" y="13"/>
                    <a:pt x="57" y="29"/>
                    <a:pt x="46" y="40"/>
                  </a:cubicBezTo>
                  <a:cubicBezTo>
                    <a:pt x="40" y="46"/>
                    <a:pt x="33" y="49"/>
                    <a:pt x="26" y="50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25" y="52"/>
                    <a:pt x="25" y="52"/>
                    <a:pt x="25" y="52"/>
                  </a:cubicBezTo>
                  <a:cubicBezTo>
                    <a:pt x="25" y="52"/>
                    <a:pt x="25" y="52"/>
                    <a:pt x="25" y="52"/>
                  </a:cubicBezTo>
                  <a:cubicBezTo>
                    <a:pt x="29" y="54"/>
                    <a:pt x="29" y="59"/>
                    <a:pt x="25" y="61"/>
                  </a:cubicBezTo>
                  <a:cubicBezTo>
                    <a:pt x="25" y="61"/>
                    <a:pt x="25" y="61"/>
                    <a:pt x="25" y="61"/>
                  </a:cubicBezTo>
                  <a:cubicBezTo>
                    <a:pt x="25" y="63"/>
                    <a:pt x="25" y="63"/>
                    <a:pt x="25" y="63"/>
                  </a:cubicBezTo>
                  <a:cubicBezTo>
                    <a:pt x="25" y="63"/>
                    <a:pt x="25" y="63"/>
                    <a:pt x="26" y="63"/>
                  </a:cubicBezTo>
                  <a:cubicBezTo>
                    <a:pt x="32" y="64"/>
                    <a:pt x="40" y="66"/>
                    <a:pt x="45" y="69"/>
                  </a:cubicBezTo>
                  <a:cubicBezTo>
                    <a:pt x="46" y="70"/>
                    <a:pt x="46" y="71"/>
                    <a:pt x="45" y="71"/>
                  </a:cubicBezTo>
                  <a:cubicBezTo>
                    <a:pt x="1" y="71"/>
                    <a:pt x="1" y="71"/>
                    <a:pt x="1" y="71"/>
                  </a:cubicBezTo>
                  <a:cubicBezTo>
                    <a:pt x="0" y="71"/>
                    <a:pt x="0" y="70"/>
                    <a:pt x="1" y="69"/>
                  </a:cubicBezTo>
                  <a:cubicBezTo>
                    <a:pt x="6" y="66"/>
                    <a:pt x="14" y="64"/>
                    <a:pt x="20" y="63"/>
                  </a:cubicBezTo>
                  <a:cubicBezTo>
                    <a:pt x="21" y="63"/>
                    <a:pt x="21" y="63"/>
                    <a:pt x="21" y="63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17" y="59"/>
                    <a:pt x="17" y="54"/>
                    <a:pt x="21" y="52"/>
                  </a:cubicBezTo>
                  <a:cubicBezTo>
                    <a:pt x="21" y="52"/>
                    <a:pt x="21" y="52"/>
                    <a:pt x="21" y="52"/>
                  </a:cubicBezTo>
                  <a:cubicBezTo>
                    <a:pt x="21" y="50"/>
                    <a:pt x="21" y="50"/>
                    <a:pt x="21" y="50"/>
                  </a:cubicBezTo>
                  <a:cubicBezTo>
                    <a:pt x="21" y="50"/>
                    <a:pt x="21" y="50"/>
                    <a:pt x="20" y="50"/>
                  </a:cubicBezTo>
                  <a:cubicBezTo>
                    <a:pt x="15" y="49"/>
                    <a:pt x="10" y="48"/>
                    <a:pt x="6" y="45"/>
                  </a:cubicBezTo>
                  <a:close/>
                  <a:moveTo>
                    <a:pt x="9" y="42"/>
                  </a:moveTo>
                  <a:cubicBezTo>
                    <a:pt x="11" y="40"/>
                    <a:pt x="11" y="40"/>
                    <a:pt x="11" y="40"/>
                  </a:cubicBezTo>
                  <a:cubicBezTo>
                    <a:pt x="11" y="40"/>
                    <a:pt x="11" y="40"/>
                    <a:pt x="11" y="40"/>
                  </a:cubicBezTo>
                  <a:cubicBezTo>
                    <a:pt x="15" y="43"/>
                    <a:pt x="19" y="44"/>
                    <a:pt x="24" y="43"/>
                  </a:cubicBezTo>
                  <a:cubicBezTo>
                    <a:pt x="25" y="43"/>
                    <a:pt x="25" y="43"/>
                    <a:pt x="25" y="42"/>
                  </a:cubicBezTo>
                  <a:cubicBezTo>
                    <a:pt x="24" y="41"/>
                    <a:pt x="24" y="39"/>
                    <a:pt x="23" y="37"/>
                  </a:cubicBezTo>
                  <a:cubicBezTo>
                    <a:pt x="22" y="37"/>
                    <a:pt x="22" y="37"/>
                    <a:pt x="22" y="37"/>
                  </a:cubicBezTo>
                  <a:cubicBezTo>
                    <a:pt x="18" y="39"/>
                    <a:pt x="15" y="40"/>
                    <a:pt x="11" y="40"/>
                  </a:cubicBezTo>
                  <a:cubicBezTo>
                    <a:pt x="11" y="40"/>
                    <a:pt x="11" y="40"/>
                    <a:pt x="11" y="40"/>
                  </a:cubicBezTo>
                  <a:cubicBezTo>
                    <a:pt x="13" y="38"/>
                    <a:pt x="13" y="38"/>
                    <a:pt x="13" y="38"/>
                  </a:cubicBezTo>
                  <a:cubicBezTo>
                    <a:pt x="16" y="37"/>
                    <a:pt x="18" y="36"/>
                    <a:pt x="20" y="35"/>
                  </a:cubicBezTo>
                  <a:cubicBezTo>
                    <a:pt x="21" y="35"/>
                    <a:pt x="21" y="34"/>
                    <a:pt x="21" y="34"/>
                  </a:cubicBezTo>
                  <a:cubicBezTo>
                    <a:pt x="20" y="33"/>
                    <a:pt x="20" y="32"/>
                    <a:pt x="19" y="32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1" y="31"/>
                    <a:pt x="22" y="32"/>
                    <a:pt x="23" y="33"/>
                  </a:cubicBezTo>
                  <a:cubicBezTo>
                    <a:pt x="23" y="33"/>
                    <a:pt x="23" y="34"/>
                    <a:pt x="24" y="33"/>
                  </a:cubicBezTo>
                  <a:cubicBezTo>
                    <a:pt x="26" y="32"/>
                    <a:pt x="29" y="30"/>
                    <a:pt x="31" y="28"/>
                  </a:cubicBezTo>
                  <a:cubicBezTo>
                    <a:pt x="31" y="28"/>
                    <a:pt x="31" y="27"/>
                    <a:pt x="31" y="27"/>
                  </a:cubicBezTo>
                  <a:cubicBezTo>
                    <a:pt x="28" y="23"/>
                    <a:pt x="28" y="23"/>
                    <a:pt x="28" y="23"/>
                  </a:cubicBezTo>
                  <a:cubicBezTo>
                    <a:pt x="29" y="22"/>
                    <a:pt x="29" y="22"/>
                    <a:pt x="29" y="22"/>
                  </a:cubicBezTo>
                  <a:cubicBezTo>
                    <a:pt x="32" y="25"/>
                    <a:pt x="32" y="25"/>
                    <a:pt x="32" y="25"/>
                  </a:cubicBezTo>
                  <a:cubicBezTo>
                    <a:pt x="33" y="25"/>
                    <a:pt x="33" y="25"/>
                    <a:pt x="33" y="25"/>
                  </a:cubicBezTo>
                  <a:cubicBezTo>
                    <a:pt x="33" y="25"/>
                    <a:pt x="33" y="25"/>
                    <a:pt x="34" y="25"/>
                  </a:cubicBezTo>
                  <a:cubicBezTo>
                    <a:pt x="36" y="23"/>
                    <a:pt x="38" y="20"/>
                    <a:pt x="39" y="18"/>
                  </a:cubicBezTo>
                  <a:cubicBezTo>
                    <a:pt x="39" y="18"/>
                    <a:pt x="39" y="17"/>
                    <a:pt x="39" y="17"/>
                  </a:cubicBezTo>
                  <a:cubicBezTo>
                    <a:pt x="38" y="16"/>
                    <a:pt x="37" y="16"/>
                    <a:pt x="36" y="15"/>
                  </a:cubicBezTo>
                  <a:cubicBezTo>
                    <a:pt x="37" y="13"/>
                    <a:pt x="37" y="13"/>
                    <a:pt x="37" y="13"/>
                  </a:cubicBezTo>
                  <a:cubicBezTo>
                    <a:pt x="38" y="14"/>
                    <a:pt x="39" y="15"/>
                    <a:pt x="40" y="15"/>
                  </a:cubicBezTo>
                  <a:cubicBezTo>
                    <a:pt x="40" y="15"/>
                    <a:pt x="41" y="15"/>
                    <a:pt x="41" y="15"/>
                  </a:cubicBezTo>
                  <a:cubicBezTo>
                    <a:pt x="42" y="13"/>
                    <a:pt x="43" y="10"/>
                    <a:pt x="43" y="7"/>
                  </a:cubicBezTo>
                  <a:cubicBezTo>
                    <a:pt x="46" y="5"/>
                    <a:pt x="46" y="5"/>
                    <a:pt x="46" y="5"/>
                  </a:cubicBezTo>
                  <a:cubicBezTo>
                    <a:pt x="46" y="5"/>
                    <a:pt x="46" y="5"/>
                    <a:pt x="46" y="5"/>
                  </a:cubicBezTo>
                  <a:cubicBezTo>
                    <a:pt x="46" y="9"/>
                    <a:pt x="44" y="13"/>
                    <a:pt x="43" y="16"/>
                  </a:cubicBezTo>
                  <a:cubicBezTo>
                    <a:pt x="42" y="16"/>
                    <a:pt x="43" y="17"/>
                    <a:pt x="43" y="17"/>
                  </a:cubicBezTo>
                  <a:cubicBezTo>
                    <a:pt x="45" y="18"/>
                    <a:pt x="46" y="19"/>
                    <a:pt x="48" y="19"/>
                  </a:cubicBezTo>
                  <a:cubicBezTo>
                    <a:pt x="49" y="19"/>
                    <a:pt x="49" y="19"/>
                    <a:pt x="49" y="18"/>
                  </a:cubicBezTo>
                  <a:cubicBezTo>
                    <a:pt x="49" y="14"/>
                    <a:pt x="48" y="9"/>
                    <a:pt x="46" y="5"/>
                  </a:cubicBezTo>
                  <a:cubicBezTo>
                    <a:pt x="46" y="5"/>
                    <a:pt x="46" y="5"/>
                    <a:pt x="46" y="5"/>
                  </a:cubicBezTo>
                  <a:cubicBezTo>
                    <a:pt x="47" y="3"/>
                    <a:pt x="47" y="3"/>
                    <a:pt x="47" y="3"/>
                  </a:cubicBezTo>
                  <a:cubicBezTo>
                    <a:pt x="53" y="14"/>
                    <a:pt x="52" y="28"/>
                    <a:pt x="43" y="37"/>
                  </a:cubicBezTo>
                  <a:cubicBezTo>
                    <a:pt x="34" y="46"/>
                    <a:pt x="20" y="48"/>
                    <a:pt x="9" y="42"/>
                  </a:cubicBezTo>
                  <a:close/>
                  <a:moveTo>
                    <a:pt x="48" y="21"/>
                  </a:moveTo>
                  <a:cubicBezTo>
                    <a:pt x="46" y="21"/>
                    <a:pt x="44" y="20"/>
                    <a:pt x="42" y="19"/>
                  </a:cubicBezTo>
                  <a:cubicBezTo>
                    <a:pt x="42" y="18"/>
                    <a:pt x="41" y="19"/>
                    <a:pt x="41" y="19"/>
                  </a:cubicBezTo>
                  <a:cubicBezTo>
                    <a:pt x="39" y="22"/>
                    <a:pt x="37" y="24"/>
                    <a:pt x="35" y="27"/>
                  </a:cubicBezTo>
                  <a:cubicBezTo>
                    <a:pt x="35" y="27"/>
                    <a:pt x="35" y="27"/>
                    <a:pt x="35" y="28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42" y="35"/>
                    <a:pt x="42" y="35"/>
                    <a:pt x="42" y="35"/>
                  </a:cubicBezTo>
                  <a:cubicBezTo>
                    <a:pt x="42" y="35"/>
                    <a:pt x="43" y="35"/>
                    <a:pt x="43" y="34"/>
                  </a:cubicBezTo>
                  <a:cubicBezTo>
                    <a:pt x="46" y="31"/>
                    <a:pt x="48" y="27"/>
                    <a:pt x="49" y="22"/>
                  </a:cubicBezTo>
                  <a:cubicBezTo>
                    <a:pt x="49" y="22"/>
                    <a:pt x="49" y="21"/>
                    <a:pt x="48" y="2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rgbClr val="000000"/>
                </a:solidFill>
                <a:latin typeface="Arial" charset="0"/>
                <a:ea typeface="宋体" pitchFamily="2" charset="-122"/>
              </a:endParaRPr>
            </a:p>
          </p:txBody>
        </p:sp>
      </p:grpSp>
      <p:sp>
        <p:nvSpPr>
          <p:cNvPr id="5265" name="PA_椭圆 145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6705601" y="3057526"/>
            <a:ext cx="622300" cy="624417"/>
          </a:xfrm>
          <a:prstGeom prst="ellipse">
            <a:avLst/>
          </a:prstGeom>
          <a:solidFill>
            <a:srgbClr val="594D7B"/>
          </a:solidFill>
          <a:ln>
            <a:noFill/>
          </a:ln>
          <a:effectLst>
            <a:outerShdw blurRad="63500" dist="63500" dir="2700000" algn="tl" rotWithShape="0">
              <a:prstClr val="black">
                <a:alpha val="10000"/>
              </a:prstClr>
            </a:outerShdw>
          </a:effectLst>
        </p:spPr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srgbClr val="000000"/>
              </a:solidFill>
              <a:latin typeface="Arial" charset="0"/>
              <a:ea typeface="宋体" pitchFamily="2" charset="-122"/>
            </a:endParaRPr>
          </a:p>
        </p:txBody>
      </p:sp>
      <p:grpSp>
        <p:nvGrpSpPr>
          <p:cNvPr id="5266" name="PA_组合 146"/>
          <p:cNvGrpSpPr/>
          <p:nvPr>
            <p:custDataLst>
              <p:tags r:id="rId4"/>
            </p:custDataLst>
          </p:nvPr>
        </p:nvGrpSpPr>
        <p:grpSpPr bwMode="auto">
          <a:xfrm>
            <a:off x="6855885" y="3222626"/>
            <a:ext cx="317500" cy="309033"/>
            <a:chOff x="0" y="0"/>
            <a:chExt cx="150" cy="146"/>
          </a:xfrm>
        </p:grpSpPr>
        <p:sp>
          <p:nvSpPr>
            <p:cNvPr id="5267" name="Freeform 147"/>
            <p:cNvSpPr>
              <a:spLocks noEditPoints="1"/>
            </p:cNvSpPr>
            <p:nvPr/>
          </p:nvSpPr>
          <p:spPr bwMode="auto">
            <a:xfrm>
              <a:off x="0" y="0"/>
              <a:ext cx="96" cy="88"/>
            </a:xfrm>
            <a:custGeom>
              <a:avLst/>
              <a:gdLst>
                <a:gd name="T0" fmla="*/ 54 w 54"/>
                <a:gd name="T1" fmla="*/ 34 h 50"/>
                <a:gd name="T2" fmla="*/ 2 w 54"/>
                <a:gd name="T3" fmla="*/ 34 h 50"/>
                <a:gd name="T4" fmla="*/ 1 w 54"/>
                <a:gd name="T5" fmla="*/ 36 h 50"/>
                <a:gd name="T6" fmla="*/ 19 w 54"/>
                <a:gd name="T7" fmla="*/ 50 h 50"/>
                <a:gd name="T8" fmla="*/ 38 w 54"/>
                <a:gd name="T9" fmla="*/ 50 h 50"/>
                <a:gd name="T10" fmla="*/ 42 w 54"/>
                <a:gd name="T11" fmla="*/ 47 h 50"/>
                <a:gd name="T12" fmla="*/ 40 w 54"/>
                <a:gd name="T13" fmla="*/ 42 h 50"/>
                <a:gd name="T14" fmla="*/ 40 w 54"/>
                <a:gd name="T15" fmla="*/ 40 h 50"/>
                <a:gd name="T16" fmla="*/ 41 w 54"/>
                <a:gd name="T17" fmla="*/ 40 h 50"/>
                <a:gd name="T18" fmla="*/ 45 w 54"/>
                <a:gd name="T19" fmla="*/ 43 h 50"/>
                <a:gd name="T20" fmla="*/ 47 w 54"/>
                <a:gd name="T21" fmla="*/ 42 h 50"/>
                <a:gd name="T22" fmla="*/ 42 w 54"/>
                <a:gd name="T23" fmla="*/ 38 h 50"/>
                <a:gd name="T24" fmla="*/ 43 w 54"/>
                <a:gd name="T25" fmla="*/ 37 h 50"/>
                <a:gd name="T26" fmla="*/ 45 w 54"/>
                <a:gd name="T27" fmla="*/ 36 h 50"/>
                <a:gd name="T28" fmla="*/ 50 w 54"/>
                <a:gd name="T29" fmla="*/ 39 h 50"/>
                <a:gd name="T30" fmla="*/ 54 w 54"/>
                <a:gd name="T31" fmla="*/ 34 h 50"/>
                <a:gd name="T32" fmla="*/ 35 w 54"/>
                <a:gd name="T33" fmla="*/ 31 h 50"/>
                <a:gd name="T34" fmla="*/ 27 w 54"/>
                <a:gd name="T35" fmla="*/ 3 h 50"/>
                <a:gd name="T36" fmla="*/ 29 w 54"/>
                <a:gd name="T37" fmla="*/ 1 h 50"/>
                <a:gd name="T38" fmla="*/ 47 w 54"/>
                <a:gd name="T39" fmla="*/ 15 h 50"/>
                <a:gd name="T40" fmla="*/ 51 w 54"/>
                <a:gd name="T41" fmla="*/ 30 h 50"/>
                <a:gd name="T42" fmla="*/ 49 w 54"/>
                <a:gd name="T43" fmla="*/ 32 h 50"/>
                <a:gd name="T44" fmla="*/ 36 w 54"/>
                <a:gd name="T45" fmla="*/ 32 h 50"/>
                <a:gd name="T46" fmla="*/ 35 w 54"/>
                <a:gd name="T47" fmla="*/ 31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4" h="50">
                  <a:moveTo>
                    <a:pt x="54" y="34"/>
                  </a:moveTo>
                  <a:cubicBezTo>
                    <a:pt x="2" y="34"/>
                    <a:pt x="2" y="34"/>
                    <a:pt x="2" y="34"/>
                  </a:cubicBezTo>
                  <a:cubicBezTo>
                    <a:pt x="1" y="34"/>
                    <a:pt x="0" y="35"/>
                    <a:pt x="1" y="36"/>
                  </a:cubicBezTo>
                  <a:cubicBezTo>
                    <a:pt x="2" y="45"/>
                    <a:pt x="11" y="50"/>
                    <a:pt x="19" y="50"/>
                  </a:cubicBezTo>
                  <a:cubicBezTo>
                    <a:pt x="38" y="50"/>
                    <a:pt x="38" y="50"/>
                    <a:pt x="38" y="50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1" y="45"/>
                    <a:pt x="40" y="44"/>
                    <a:pt x="40" y="42"/>
                  </a:cubicBezTo>
                  <a:cubicBezTo>
                    <a:pt x="40" y="41"/>
                    <a:pt x="40" y="41"/>
                    <a:pt x="40" y="40"/>
                  </a:cubicBezTo>
                  <a:cubicBezTo>
                    <a:pt x="40" y="40"/>
                    <a:pt x="41" y="39"/>
                    <a:pt x="41" y="40"/>
                  </a:cubicBezTo>
                  <a:cubicBezTo>
                    <a:pt x="45" y="43"/>
                    <a:pt x="45" y="43"/>
                    <a:pt x="45" y="43"/>
                  </a:cubicBezTo>
                  <a:cubicBezTo>
                    <a:pt x="47" y="42"/>
                    <a:pt x="47" y="42"/>
                    <a:pt x="47" y="42"/>
                  </a:cubicBezTo>
                  <a:cubicBezTo>
                    <a:pt x="42" y="38"/>
                    <a:pt x="42" y="38"/>
                    <a:pt x="42" y="38"/>
                  </a:cubicBezTo>
                  <a:cubicBezTo>
                    <a:pt x="42" y="38"/>
                    <a:pt x="42" y="37"/>
                    <a:pt x="43" y="37"/>
                  </a:cubicBezTo>
                  <a:cubicBezTo>
                    <a:pt x="43" y="36"/>
                    <a:pt x="44" y="36"/>
                    <a:pt x="45" y="36"/>
                  </a:cubicBezTo>
                  <a:cubicBezTo>
                    <a:pt x="47" y="36"/>
                    <a:pt x="49" y="37"/>
                    <a:pt x="50" y="39"/>
                  </a:cubicBezTo>
                  <a:lnTo>
                    <a:pt x="54" y="34"/>
                  </a:lnTo>
                  <a:close/>
                  <a:moveTo>
                    <a:pt x="35" y="31"/>
                  </a:moveTo>
                  <a:cubicBezTo>
                    <a:pt x="27" y="3"/>
                    <a:pt x="27" y="3"/>
                    <a:pt x="27" y="3"/>
                  </a:cubicBezTo>
                  <a:cubicBezTo>
                    <a:pt x="27" y="2"/>
                    <a:pt x="28" y="1"/>
                    <a:pt x="29" y="1"/>
                  </a:cubicBezTo>
                  <a:cubicBezTo>
                    <a:pt x="37" y="0"/>
                    <a:pt x="45" y="7"/>
                    <a:pt x="47" y="15"/>
                  </a:cubicBezTo>
                  <a:cubicBezTo>
                    <a:pt x="51" y="30"/>
                    <a:pt x="51" y="30"/>
                    <a:pt x="51" y="30"/>
                  </a:cubicBezTo>
                  <a:cubicBezTo>
                    <a:pt x="51" y="31"/>
                    <a:pt x="51" y="32"/>
                    <a:pt x="49" y="32"/>
                  </a:cubicBezTo>
                  <a:cubicBezTo>
                    <a:pt x="36" y="32"/>
                    <a:pt x="36" y="32"/>
                    <a:pt x="36" y="32"/>
                  </a:cubicBezTo>
                  <a:cubicBezTo>
                    <a:pt x="36" y="32"/>
                    <a:pt x="35" y="32"/>
                    <a:pt x="35" y="3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rgbClr val="000000"/>
                </a:solidFill>
                <a:latin typeface="Arial" charset="0"/>
                <a:ea typeface="宋体" pitchFamily="2" charset="-122"/>
              </a:endParaRPr>
            </a:p>
          </p:txBody>
        </p:sp>
        <p:sp>
          <p:nvSpPr>
            <p:cNvPr id="5268" name="Freeform 148"/>
            <p:cNvSpPr>
              <a:spLocks noEditPoints="1"/>
            </p:cNvSpPr>
            <p:nvPr/>
          </p:nvSpPr>
          <p:spPr bwMode="auto">
            <a:xfrm>
              <a:off x="67" y="60"/>
              <a:ext cx="83" cy="86"/>
            </a:xfrm>
            <a:custGeom>
              <a:avLst/>
              <a:gdLst>
                <a:gd name="T0" fmla="*/ 46 w 47"/>
                <a:gd name="T1" fmla="*/ 0 h 49"/>
                <a:gd name="T2" fmla="*/ 16 w 47"/>
                <a:gd name="T3" fmla="*/ 0 h 49"/>
                <a:gd name="T4" fmla="*/ 12 w 47"/>
                <a:gd name="T5" fmla="*/ 5 h 49"/>
                <a:gd name="T6" fmla="*/ 13 w 47"/>
                <a:gd name="T7" fmla="*/ 8 h 49"/>
                <a:gd name="T8" fmla="*/ 13 w 47"/>
                <a:gd name="T9" fmla="*/ 9 h 49"/>
                <a:gd name="T10" fmla="*/ 12 w 47"/>
                <a:gd name="T11" fmla="*/ 10 h 49"/>
                <a:gd name="T12" fmla="*/ 9 w 47"/>
                <a:gd name="T13" fmla="*/ 8 h 49"/>
                <a:gd name="T14" fmla="*/ 7 w 47"/>
                <a:gd name="T15" fmla="*/ 9 h 49"/>
                <a:gd name="T16" fmla="*/ 11 w 47"/>
                <a:gd name="T17" fmla="*/ 11 h 49"/>
                <a:gd name="T18" fmla="*/ 10 w 47"/>
                <a:gd name="T19" fmla="*/ 13 h 49"/>
                <a:gd name="T20" fmla="*/ 7 w 47"/>
                <a:gd name="T21" fmla="*/ 14 h 49"/>
                <a:gd name="T22" fmla="*/ 4 w 47"/>
                <a:gd name="T23" fmla="*/ 13 h 49"/>
                <a:gd name="T24" fmla="*/ 0 w 47"/>
                <a:gd name="T25" fmla="*/ 16 h 49"/>
                <a:gd name="T26" fmla="*/ 46 w 47"/>
                <a:gd name="T27" fmla="*/ 16 h 49"/>
                <a:gd name="T28" fmla="*/ 47 w 47"/>
                <a:gd name="T29" fmla="*/ 14 h 49"/>
                <a:gd name="T30" fmla="*/ 47 w 47"/>
                <a:gd name="T31" fmla="*/ 2 h 49"/>
                <a:gd name="T32" fmla="*/ 46 w 47"/>
                <a:gd name="T33" fmla="*/ 0 h 49"/>
                <a:gd name="T34" fmla="*/ 10 w 47"/>
                <a:gd name="T35" fmla="*/ 48 h 49"/>
                <a:gd name="T36" fmla="*/ 3 w 47"/>
                <a:gd name="T37" fmla="*/ 20 h 49"/>
                <a:gd name="T38" fmla="*/ 4 w 47"/>
                <a:gd name="T39" fmla="*/ 18 h 49"/>
                <a:gd name="T40" fmla="*/ 17 w 47"/>
                <a:gd name="T41" fmla="*/ 18 h 49"/>
                <a:gd name="T42" fmla="*/ 19 w 47"/>
                <a:gd name="T43" fmla="*/ 19 h 49"/>
                <a:gd name="T44" fmla="*/ 26 w 47"/>
                <a:gd name="T45" fmla="*/ 43 h 49"/>
                <a:gd name="T46" fmla="*/ 24 w 47"/>
                <a:gd name="T47" fmla="*/ 46 h 49"/>
                <a:gd name="T48" fmla="*/ 12 w 47"/>
                <a:gd name="T49" fmla="*/ 49 h 49"/>
                <a:gd name="T50" fmla="*/ 10 w 47"/>
                <a:gd name="T51" fmla="*/ 48 h 49"/>
                <a:gd name="T52" fmla="*/ 15 w 47"/>
                <a:gd name="T53" fmla="*/ 45 h 49"/>
                <a:gd name="T54" fmla="*/ 20 w 47"/>
                <a:gd name="T55" fmla="*/ 43 h 49"/>
                <a:gd name="T56" fmla="*/ 21 w 47"/>
                <a:gd name="T57" fmla="*/ 41 h 49"/>
                <a:gd name="T58" fmla="*/ 17 w 47"/>
                <a:gd name="T59" fmla="*/ 25 h 49"/>
                <a:gd name="T60" fmla="*/ 15 w 47"/>
                <a:gd name="T61" fmla="*/ 24 h 49"/>
                <a:gd name="T62" fmla="*/ 10 w 47"/>
                <a:gd name="T63" fmla="*/ 25 h 49"/>
                <a:gd name="T64" fmla="*/ 8 w 47"/>
                <a:gd name="T65" fmla="*/ 27 h 49"/>
                <a:gd name="T66" fmla="*/ 13 w 47"/>
                <a:gd name="T67" fmla="*/ 43 h 49"/>
                <a:gd name="T68" fmla="*/ 15 w 47"/>
                <a:gd name="T69" fmla="*/ 45 h 49"/>
                <a:gd name="T70" fmla="*/ 44 w 47"/>
                <a:gd name="T71" fmla="*/ 5 h 49"/>
                <a:gd name="T72" fmla="*/ 44 w 47"/>
                <a:gd name="T73" fmla="*/ 11 h 49"/>
                <a:gd name="T74" fmla="*/ 42 w 47"/>
                <a:gd name="T75" fmla="*/ 13 h 49"/>
                <a:gd name="T76" fmla="*/ 26 w 47"/>
                <a:gd name="T77" fmla="*/ 13 h 49"/>
                <a:gd name="T78" fmla="*/ 24 w 47"/>
                <a:gd name="T79" fmla="*/ 11 h 49"/>
                <a:gd name="T80" fmla="*/ 24 w 47"/>
                <a:gd name="T81" fmla="*/ 5 h 49"/>
                <a:gd name="T82" fmla="*/ 26 w 47"/>
                <a:gd name="T83" fmla="*/ 4 h 49"/>
                <a:gd name="T84" fmla="*/ 42 w 47"/>
                <a:gd name="T85" fmla="*/ 4 h 49"/>
                <a:gd name="T86" fmla="*/ 44 w 47"/>
                <a:gd name="T87" fmla="*/ 5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7" h="49">
                  <a:moveTo>
                    <a:pt x="46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3" y="5"/>
                    <a:pt x="13" y="7"/>
                    <a:pt x="13" y="8"/>
                  </a:cubicBezTo>
                  <a:cubicBezTo>
                    <a:pt x="13" y="8"/>
                    <a:pt x="13" y="9"/>
                    <a:pt x="13" y="9"/>
                  </a:cubicBezTo>
                  <a:cubicBezTo>
                    <a:pt x="13" y="10"/>
                    <a:pt x="12" y="10"/>
                    <a:pt x="12" y="10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1" y="12"/>
                    <a:pt x="11" y="12"/>
                    <a:pt x="10" y="13"/>
                  </a:cubicBezTo>
                  <a:cubicBezTo>
                    <a:pt x="10" y="13"/>
                    <a:pt x="9" y="14"/>
                    <a:pt x="7" y="14"/>
                  </a:cubicBezTo>
                  <a:cubicBezTo>
                    <a:pt x="6" y="14"/>
                    <a:pt x="5" y="13"/>
                    <a:pt x="4" y="13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46" y="16"/>
                    <a:pt x="46" y="16"/>
                    <a:pt x="46" y="16"/>
                  </a:cubicBezTo>
                  <a:cubicBezTo>
                    <a:pt x="47" y="16"/>
                    <a:pt x="47" y="15"/>
                    <a:pt x="47" y="14"/>
                  </a:cubicBezTo>
                  <a:cubicBezTo>
                    <a:pt x="47" y="2"/>
                    <a:pt x="47" y="2"/>
                    <a:pt x="47" y="2"/>
                  </a:cubicBezTo>
                  <a:cubicBezTo>
                    <a:pt x="47" y="1"/>
                    <a:pt x="47" y="0"/>
                    <a:pt x="46" y="0"/>
                  </a:cubicBezTo>
                  <a:close/>
                  <a:moveTo>
                    <a:pt x="10" y="48"/>
                  </a:moveTo>
                  <a:cubicBezTo>
                    <a:pt x="3" y="20"/>
                    <a:pt x="3" y="20"/>
                    <a:pt x="3" y="20"/>
                  </a:cubicBezTo>
                  <a:cubicBezTo>
                    <a:pt x="2" y="19"/>
                    <a:pt x="3" y="18"/>
                    <a:pt x="4" y="18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8" y="18"/>
                    <a:pt x="19" y="18"/>
                    <a:pt x="19" y="19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6" y="44"/>
                    <a:pt x="25" y="45"/>
                    <a:pt x="24" y="46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11" y="49"/>
                    <a:pt x="10" y="48"/>
                    <a:pt x="10" y="48"/>
                  </a:cubicBezTo>
                  <a:close/>
                  <a:moveTo>
                    <a:pt x="15" y="45"/>
                  </a:moveTo>
                  <a:cubicBezTo>
                    <a:pt x="20" y="43"/>
                    <a:pt x="20" y="43"/>
                    <a:pt x="20" y="43"/>
                  </a:cubicBezTo>
                  <a:cubicBezTo>
                    <a:pt x="21" y="43"/>
                    <a:pt x="22" y="42"/>
                    <a:pt x="21" y="41"/>
                  </a:cubicBezTo>
                  <a:cubicBezTo>
                    <a:pt x="17" y="25"/>
                    <a:pt x="17" y="25"/>
                    <a:pt x="17" y="25"/>
                  </a:cubicBezTo>
                  <a:cubicBezTo>
                    <a:pt x="17" y="24"/>
                    <a:pt x="16" y="23"/>
                    <a:pt x="15" y="24"/>
                  </a:cubicBezTo>
                  <a:cubicBezTo>
                    <a:pt x="10" y="25"/>
                    <a:pt x="10" y="25"/>
                    <a:pt x="10" y="25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4" y="45"/>
                    <a:pt x="15" y="45"/>
                  </a:cubicBezTo>
                  <a:close/>
                  <a:moveTo>
                    <a:pt x="44" y="5"/>
                  </a:moveTo>
                  <a:cubicBezTo>
                    <a:pt x="44" y="11"/>
                    <a:pt x="44" y="11"/>
                    <a:pt x="44" y="11"/>
                  </a:cubicBezTo>
                  <a:cubicBezTo>
                    <a:pt x="44" y="12"/>
                    <a:pt x="43" y="13"/>
                    <a:pt x="42" y="13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5" y="13"/>
                    <a:pt x="24" y="12"/>
                    <a:pt x="24" y="11"/>
                  </a:cubicBezTo>
                  <a:cubicBezTo>
                    <a:pt x="24" y="5"/>
                    <a:pt x="24" y="5"/>
                    <a:pt x="24" y="5"/>
                  </a:cubicBezTo>
                  <a:cubicBezTo>
                    <a:pt x="24" y="4"/>
                    <a:pt x="25" y="4"/>
                    <a:pt x="26" y="4"/>
                  </a:cubicBezTo>
                  <a:cubicBezTo>
                    <a:pt x="42" y="4"/>
                    <a:pt x="42" y="4"/>
                    <a:pt x="42" y="4"/>
                  </a:cubicBezTo>
                  <a:cubicBezTo>
                    <a:pt x="43" y="4"/>
                    <a:pt x="44" y="4"/>
                    <a:pt x="44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rgbClr val="000000"/>
                </a:solidFill>
                <a:latin typeface="Arial" charset="0"/>
                <a:ea typeface="宋体" pitchFamily="2" charset="-122"/>
              </a:endParaRPr>
            </a:p>
          </p:txBody>
        </p:sp>
      </p:grpSp>
      <p:sp>
        <p:nvSpPr>
          <p:cNvPr id="5270" name="PA_椭圆 150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6705601" y="1931459"/>
            <a:ext cx="622300" cy="626533"/>
          </a:xfrm>
          <a:prstGeom prst="ellipse">
            <a:avLst/>
          </a:prstGeom>
          <a:solidFill>
            <a:srgbClr val="C09CC2"/>
          </a:solidFill>
          <a:ln>
            <a:noFill/>
          </a:ln>
          <a:effectLst>
            <a:outerShdw blurRad="63500" dist="63500" dir="2700000" algn="tl" rotWithShape="0">
              <a:prstClr val="black">
                <a:alpha val="10000"/>
              </a:prstClr>
            </a:outerShdw>
          </a:effectLst>
        </p:spPr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srgbClr val="000000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5271" name="PA_任意多边形 151"/>
          <p:cNvSpPr/>
          <p:nvPr>
            <p:custDataLst>
              <p:tags r:id="rId6"/>
            </p:custDataLst>
          </p:nvPr>
        </p:nvSpPr>
        <p:spPr bwMode="auto">
          <a:xfrm>
            <a:off x="6913034" y="2117726"/>
            <a:ext cx="207433" cy="251884"/>
          </a:xfrm>
          <a:custGeom>
            <a:avLst/>
            <a:gdLst>
              <a:gd name="T0" fmla="*/ 54 w 56"/>
              <a:gd name="T1" fmla="*/ 67 h 67"/>
              <a:gd name="T2" fmla="*/ 8 w 56"/>
              <a:gd name="T3" fmla="*/ 67 h 67"/>
              <a:gd name="T4" fmla="*/ 0 w 56"/>
              <a:gd name="T5" fmla="*/ 60 h 67"/>
              <a:gd name="T6" fmla="*/ 0 w 56"/>
              <a:gd name="T7" fmla="*/ 8 h 67"/>
              <a:gd name="T8" fmla="*/ 8 w 56"/>
              <a:gd name="T9" fmla="*/ 0 h 67"/>
              <a:gd name="T10" fmla="*/ 54 w 56"/>
              <a:gd name="T11" fmla="*/ 0 h 67"/>
              <a:gd name="T12" fmla="*/ 56 w 56"/>
              <a:gd name="T13" fmla="*/ 2 h 67"/>
              <a:gd name="T14" fmla="*/ 56 w 56"/>
              <a:gd name="T15" fmla="*/ 11 h 67"/>
              <a:gd name="T16" fmla="*/ 55 w 56"/>
              <a:gd name="T17" fmla="*/ 12 h 67"/>
              <a:gd name="T18" fmla="*/ 54 w 56"/>
              <a:gd name="T19" fmla="*/ 12 h 67"/>
              <a:gd name="T20" fmla="*/ 53 w 56"/>
              <a:gd name="T21" fmla="*/ 11 h 67"/>
              <a:gd name="T22" fmla="*/ 53 w 56"/>
              <a:gd name="T23" fmla="*/ 5 h 67"/>
              <a:gd name="T24" fmla="*/ 51 w 56"/>
              <a:gd name="T25" fmla="*/ 3 h 67"/>
              <a:gd name="T26" fmla="*/ 8 w 56"/>
              <a:gd name="T27" fmla="*/ 3 h 67"/>
              <a:gd name="T28" fmla="*/ 8 w 56"/>
              <a:gd name="T29" fmla="*/ 14 h 67"/>
              <a:gd name="T30" fmla="*/ 54 w 56"/>
              <a:gd name="T31" fmla="*/ 14 h 67"/>
              <a:gd name="T32" fmla="*/ 56 w 56"/>
              <a:gd name="T33" fmla="*/ 16 h 67"/>
              <a:gd name="T34" fmla="*/ 56 w 56"/>
              <a:gd name="T35" fmla="*/ 66 h 67"/>
              <a:gd name="T36" fmla="*/ 54 w 56"/>
              <a:gd name="T37" fmla="*/ 67 h 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56" h="67">
                <a:moveTo>
                  <a:pt x="54" y="67"/>
                </a:moveTo>
                <a:cubicBezTo>
                  <a:pt x="8" y="67"/>
                  <a:pt x="8" y="67"/>
                  <a:pt x="8" y="67"/>
                </a:cubicBezTo>
                <a:cubicBezTo>
                  <a:pt x="4" y="67"/>
                  <a:pt x="0" y="64"/>
                  <a:pt x="0" y="60"/>
                </a:cubicBezTo>
                <a:cubicBezTo>
                  <a:pt x="0" y="42"/>
                  <a:pt x="0" y="25"/>
                  <a:pt x="0" y="8"/>
                </a:cubicBezTo>
                <a:cubicBezTo>
                  <a:pt x="0" y="4"/>
                  <a:pt x="4" y="0"/>
                  <a:pt x="8" y="0"/>
                </a:cubicBezTo>
                <a:cubicBezTo>
                  <a:pt x="24" y="0"/>
                  <a:pt x="38" y="0"/>
                  <a:pt x="54" y="0"/>
                </a:cubicBezTo>
                <a:cubicBezTo>
                  <a:pt x="55" y="0"/>
                  <a:pt x="56" y="1"/>
                  <a:pt x="56" y="2"/>
                </a:cubicBezTo>
                <a:cubicBezTo>
                  <a:pt x="56" y="11"/>
                  <a:pt x="56" y="11"/>
                  <a:pt x="56" y="11"/>
                </a:cubicBezTo>
                <a:cubicBezTo>
                  <a:pt x="56" y="12"/>
                  <a:pt x="55" y="12"/>
                  <a:pt x="55" y="12"/>
                </a:cubicBezTo>
                <a:cubicBezTo>
                  <a:pt x="54" y="12"/>
                  <a:pt x="54" y="12"/>
                  <a:pt x="54" y="12"/>
                </a:cubicBezTo>
                <a:cubicBezTo>
                  <a:pt x="54" y="12"/>
                  <a:pt x="53" y="12"/>
                  <a:pt x="53" y="11"/>
                </a:cubicBezTo>
                <a:cubicBezTo>
                  <a:pt x="53" y="5"/>
                  <a:pt x="53" y="5"/>
                  <a:pt x="53" y="5"/>
                </a:cubicBezTo>
                <a:cubicBezTo>
                  <a:pt x="53" y="4"/>
                  <a:pt x="52" y="3"/>
                  <a:pt x="51" y="3"/>
                </a:cubicBezTo>
                <a:cubicBezTo>
                  <a:pt x="8" y="3"/>
                  <a:pt x="8" y="3"/>
                  <a:pt x="8" y="3"/>
                </a:cubicBezTo>
                <a:cubicBezTo>
                  <a:pt x="2" y="3"/>
                  <a:pt x="1" y="14"/>
                  <a:pt x="8" y="14"/>
                </a:cubicBezTo>
                <a:cubicBezTo>
                  <a:pt x="54" y="14"/>
                  <a:pt x="54" y="14"/>
                  <a:pt x="54" y="14"/>
                </a:cubicBezTo>
                <a:cubicBezTo>
                  <a:pt x="55" y="14"/>
                  <a:pt x="56" y="15"/>
                  <a:pt x="56" y="16"/>
                </a:cubicBezTo>
                <a:cubicBezTo>
                  <a:pt x="56" y="32"/>
                  <a:pt x="56" y="49"/>
                  <a:pt x="56" y="66"/>
                </a:cubicBezTo>
                <a:cubicBezTo>
                  <a:pt x="56" y="67"/>
                  <a:pt x="55" y="67"/>
                  <a:pt x="54" y="6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srgbClr val="000000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5273" name="PA_椭圆 153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1519767" y="3057526"/>
            <a:ext cx="622300" cy="624417"/>
          </a:xfrm>
          <a:prstGeom prst="ellipse">
            <a:avLst/>
          </a:prstGeom>
          <a:solidFill>
            <a:srgbClr val="594D7B"/>
          </a:solidFill>
          <a:ln>
            <a:noFill/>
          </a:ln>
          <a:effectLst>
            <a:outerShdw blurRad="63500" dist="63500" dir="2700000" algn="tl" rotWithShape="0">
              <a:prstClr val="black">
                <a:alpha val="10000"/>
              </a:prstClr>
            </a:outerShdw>
          </a:effectLst>
        </p:spPr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srgbClr val="000000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5274" name="PA_任意多边形 154"/>
          <p:cNvSpPr>
            <a:spLocks noEditPoints="1"/>
          </p:cNvSpPr>
          <p:nvPr>
            <p:custDataLst>
              <p:tags r:id="rId8"/>
            </p:custDataLst>
          </p:nvPr>
        </p:nvSpPr>
        <p:spPr bwMode="auto">
          <a:xfrm>
            <a:off x="1678518" y="3209925"/>
            <a:ext cx="266700" cy="313267"/>
          </a:xfrm>
          <a:custGeom>
            <a:avLst/>
            <a:gdLst>
              <a:gd name="T0" fmla="*/ 24 w 72"/>
              <a:gd name="T1" fmla="*/ 71 h 85"/>
              <a:gd name="T2" fmla="*/ 30 w 72"/>
              <a:gd name="T3" fmla="*/ 73 h 85"/>
              <a:gd name="T4" fmla="*/ 18 w 72"/>
              <a:gd name="T5" fmla="*/ 30 h 85"/>
              <a:gd name="T6" fmla="*/ 18 w 72"/>
              <a:gd name="T7" fmla="*/ 32 h 85"/>
              <a:gd name="T8" fmla="*/ 4 w 72"/>
              <a:gd name="T9" fmla="*/ 55 h 85"/>
              <a:gd name="T10" fmla="*/ 3 w 72"/>
              <a:gd name="T11" fmla="*/ 55 h 85"/>
              <a:gd name="T12" fmla="*/ 17 w 72"/>
              <a:gd name="T13" fmla="*/ 29 h 85"/>
              <a:gd name="T14" fmla="*/ 18 w 72"/>
              <a:gd name="T15" fmla="*/ 30 h 85"/>
              <a:gd name="T16" fmla="*/ 68 w 72"/>
              <a:gd name="T17" fmla="*/ 59 h 85"/>
              <a:gd name="T18" fmla="*/ 54 w 72"/>
              <a:gd name="T19" fmla="*/ 82 h 85"/>
              <a:gd name="T20" fmla="*/ 54 w 72"/>
              <a:gd name="T21" fmla="*/ 84 h 85"/>
              <a:gd name="T22" fmla="*/ 55 w 72"/>
              <a:gd name="T23" fmla="*/ 84 h 85"/>
              <a:gd name="T24" fmla="*/ 69 w 72"/>
              <a:gd name="T25" fmla="*/ 59 h 85"/>
              <a:gd name="T26" fmla="*/ 60 w 72"/>
              <a:gd name="T27" fmla="*/ 59 h 85"/>
              <a:gd name="T28" fmla="*/ 59 w 72"/>
              <a:gd name="T29" fmla="*/ 59 h 85"/>
              <a:gd name="T30" fmla="*/ 50 w 72"/>
              <a:gd name="T31" fmla="*/ 75 h 85"/>
              <a:gd name="T32" fmla="*/ 50 w 72"/>
              <a:gd name="T33" fmla="*/ 76 h 85"/>
              <a:gd name="T34" fmla="*/ 51 w 72"/>
              <a:gd name="T35" fmla="*/ 78 h 85"/>
              <a:gd name="T36" fmla="*/ 60 w 72"/>
              <a:gd name="T37" fmla="*/ 59 h 85"/>
              <a:gd name="T38" fmla="*/ 22 w 72"/>
              <a:gd name="T39" fmla="*/ 37 h 85"/>
              <a:gd name="T40" fmla="*/ 22 w 72"/>
              <a:gd name="T41" fmla="*/ 39 h 85"/>
              <a:gd name="T42" fmla="*/ 13 w 72"/>
              <a:gd name="T43" fmla="*/ 54 h 85"/>
              <a:gd name="T44" fmla="*/ 12 w 72"/>
              <a:gd name="T45" fmla="*/ 55 h 85"/>
              <a:gd name="T46" fmla="*/ 21 w 72"/>
              <a:gd name="T47" fmla="*/ 36 h 85"/>
              <a:gd name="T48" fmla="*/ 51 w 72"/>
              <a:gd name="T49" fmla="*/ 57 h 85"/>
              <a:gd name="T50" fmla="*/ 46 w 72"/>
              <a:gd name="T51" fmla="*/ 76 h 85"/>
              <a:gd name="T52" fmla="*/ 14 w 72"/>
              <a:gd name="T53" fmla="*/ 62 h 85"/>
              <a:gd name="T54" fmla="*/ 22 w 72"/>
              <a:gd name="T55" fmla="*/ 53 h 85"/>
              <a:gd name="T56" fmla="*/ 41 w 72"/>
              <a:gd name="T57" fmla="*/ 38 h 85"/>
              <a:gd name="T58" fmla="*/ 45 w 72"/>
              <a:gd name="T59" fmla="*/ 33 h 85"/>
              <a:gd name="T60" fmla="*/ 52 w 72"/>
              <a:gd name="T61" fmla="*/ 35 h 85"/>
              <a:gd name="T62" fmla="*/ 51 w 72"/>
              <a:gd name="T63" fmla="*/ 37 h 85"/>
              <a:gd name="T64" fmla="*/ 51 w 72"/>
              <a:gd name="T65" fmla="*/ 57 h 85"/>
              <a:gd name="T66" fmla="*/ 59 w 72"/>
              <a:gd name="T67" fmla="*/ 7 h 85"/>
              <a:gd name="T68" fmla="*/ 67 w 72"/>
              <a:gd name="T69" fmla="*/ 11 h 85"/>
              <a:gd name="T70" fmla="*/ 54 w 72"/>
              <a:gd name="T71" fmla="*/ 34 h 85"/>
              <a:gd name="T72" fmla="*/ 47 w 72"/>
              <a:gd name="T73" fmla="*/ 31 h 85"/>
              <a:gd name="T74" fmla="*/ 61 w 72"/>
              <a:gd name="T75" fmla="*/ 5 h 85"/>
              <a:gd name="T76" fmla="*/ 68 w 72"/>
              <a:gd name="T77" fmla="*/ 9 h 85"/>
              <a:gd name="T78" fmla="*/ 61 w 72"/>
              <a:gd name="T79" fmla="*/ 6 h 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72" h="85">
                <a:moveTo>
                  <a:pt x="30" y="74"/>
                </a:moveTo>
                <a:cubicBezTo>
                  <a:pt x="27" y="78"/>
                  <a:pt x="22" y="74"/>
                  <a:pt x="24" y="71"/>
                </a:cubicBezTo>
                <a:cubicBezTo>
                  <a:pt x="24" y="70"/>
                  <a:pt x="24" y="70"/>
                  <a:pt x="25" y="70"/>
                </a:cubicBezTo>
                <a:cubicBezTo>
                  <a:pt x="30" y="73"/>
                  <a:pt x="30" y="73"/>
                  <a:pt x="30" y="73"/>
                </a:cubicBezTo>
                <a:cubicBezTo>
                  <a:pt x="31" y="73"/>
                  <a:pt x="31" y="74"/>
                  <a:pt x="30" y="74"/>
                </a:cubicBezTo>
                <a:close/>
                <a:moveTo>
                  <a:pt x="18" y="30"/>
                </a:moveTo>
                <a:cubicBezTo>
                  <a:pt x="19" y="30"/>
                  <a:pt x="19" y="30"/>
                  <a:pt x="19" y="30"/>
                </a:cubicBezTo>
                <a:cubicBezTo>
                  <a:pt x="19" y="31"/>
                  <a:pt x="18" y="32"/>
                  <a:pt x="18" y="32"/>
                </a:cubicBezTo>
                <a:cubicBezTo>
                  <a:pt x="9" y="35"/>
                  <a:pt x="3" y="44"/>
                  <a:pt x="5" y="54"/>
                </a:cubicBezTo>
                <a:cubicBezTo>
                  <a:pt x="5" y="54"/>
                  <a:pt x="5" y="55"/>
                  <a:pt x="4" y="55"/>
                </a:cubicBezTo>
                <a:cubicBezTo>
                  <a:pt x="4" y="55"/>
                  <a:pt x="4" y="55"/>
                  <a:pt x="4" y="55"/>
                </a:cubicBezTo>
                <a:cubicBezTo>
                  <a:pt x="4" y="55"/>
                  <a:pt x="3" y="55"/>
                  <a:pt x="3" y="55"/>
                </a:cubicBezTo>
                <a:cubicBezTo>
                  <a:pt x="3" y="55"/>
                  <a:pt x="3" y="55"/>
                  <a:pt x="3" y="54"/>
                </a:cubicBezTo>
                <a:cubicBezTo>
                  <a:pt x="0" y="43"/>
                  <a:pt x="7" y="33"/>
                  <a:pt x="17" y="29"/>
                </a:cubicBezTo>
                <a:cubicBezTo>
                  <a:pt x="17" y="29"/>
                  <a:pt x="18" y="29"/>
                  <a:pt x="18" y="29"/>
                </a:cubicBezTo>
                <a:cubicBezTo>
                  <a:pt x="18" y="29"/>
                  <a:pt x="18" y="30"/>
                  <a:pt x="18" y="30"/>
                </a:cubicBezTo>
                <a:close/>
                <a:moveTo>
                  <a:pt x="68" y="59"/>
                </a:moveTo>
                <a:cubicBezTo>
                  <a:pt x="68" y="59"/>
                  <a:pt x="68" y="59"/>
                  <a:pt x="68" y="59"/>
                </a:cubicBezTo>
                <a:cubicBezTo>
                  <a:pt x="67" y="59"/>
                  <a:pt x="67" y="59"/>
                  <a:pt x="67" y="60"/>
                </a:cubicBezTo>
                <a:cubicBezTo>
                  <a:pt x="69" y="69"/>
                  <a:pt x="63" y="79"/>
                  <a:pt x="54" y="82"/>
                </a:cubicBezTo>
                <a:cubicBezTo>
                  <a:pt x="54" y="82"/>
                  <a:pt x="53" y="83"/>
                  <a:pt x="53" y="83"/>
                </a:cubicBezTo>
                <a:cubicBezTo>
                  <a:pt x="54" y="84"/>
                  <a:pt x="54" y="84"/>
                  <a:pt x="54" y="84"/>
                </a:cubicBezTo>
                <a:cubicBezTo>
                  <a:pt x="54" y="84"/>
                  <a:pt x="54" y="84"/>
                  <a:pt x="54" y="84"/>
                </a:cubicBezTo>
                <a:cubicBezTo>
                  <a:pt x="54" y="85"/>
                  <a:pt x="55" y="85"/>
                  <a:pt x="55" y="84"/>
                </a:cubicBezTo>
                <a:cubicBezTo>
                  <a:pt x="65" y="81"/>
                  <a:pt x="72" y="70"/>
                  <a:pt x="69" y="59"/>
                </a:cubicBezTo>
                <a:cubicBezTo>
                  <a:pt x="69" y="59"/>
                  <a:pt x="69" y="59"/>
                  <a:pt x="69" y="59"/>
                </a:cubicBezTo>
                <a:cubicBezTo>
                  <a:pt x="69" y="59"/>
                  <a:pt x="68" y="59"/>
                  <a:pt x="68" y="59"/>
                </a:cubicBezTo>
                <a:close/>
                <a:moveTo>
                  <a:pt x="60" y="59"/>
                </a:moveTo>
                <a:cubicBezTo>
                  <a:pt x="60" y="59"/>
                  <a:pt x="60" y="59"/>
                  <a:pt x="60" y="59"/>
                </a:cubicBezTo>
                <a:cubicBezTo>
                  <a:pt x="59" y="59"/>
                  <a:pt x="59" y="59"/>
                  <a:pt x="59" y="59"/>
                </a:cubicBezTo>
                <a:cubicBezTo>
                  <a:pt x="59" y="60"/>
                  <a:pt x="59" y="60"/>
                  <a:pt x="59" y="60"/>
                </a:cubicBezTo>
                <a:cubicBezTo>
                  <a:pt x="61" y="67"/>
                  <a:pt x="57" y="74"/>
                  <a:pt x="50" y="75"/>
                </a:cubicBezTo>
                <a:cubicBezTo>
                  <a:pt x="50" y="75"/>
                  <a:pt x="50" y="75"/>
                  <a:pt x="50" y="75"/>
                </a:cubicBezTo>
                <a:cubicBezTo>
                  <a:pt x="50" y="76"/>
                  <a:pt x="50" y="76"/>
                  <a:pt x="50" y="76"/>
                </a:cubicBezTo>
                <a:cubicBezTo>
                  <a:pt x="50" y="77"/>
                  <a:pt x="50" y="77"/>
                  <a:pt x="50" y="77"/>
                </a:cubicBezTo>
                <a:cubicBezTo>
                  <a:pt x="50" y="77"/>
                  <a:pt x="50" y="78"/>
                  <a:pt x="51" y="78"/>
                </a:cubicBezTo>
                <a:cubicBezTo>
                  <a:pt x="59" y="76"/>
                  <a:pt x="64" y="67"/>
                  <a:pt x="61" y="59"/>
                </a:cubicBezTo>
                <a:cubicBezTo>
                  <a:pt x="61" y="59"/>
                  <a:pt x="61" y="59"/>
                  <a:pt x="60" y="59"/>
                </a:cubicBezTo>
                <a:close/>
                <a:moveTo>
                  <a:pt x="22" y="37"/>
                </a:moveTo>
                <a:cubicBezTo>
                  <a:pt x="22" y="37"/>
                  <a:pt x="22" y="37"/>
                  <a:pt x="22" y="37"/>
                </a:cubicBezTo>
                <a:cubicBezTo>
                  <a:pt x="22" y="38"/>
                  <a:pt x="22" y="38"/>
                  <a:pt x="22" y="38"/>
                </a:cubicBezTo>
                <a:cubicBezTo>
                  <a:pt x="22" y="38"/>
                  <a:pt x="22" y="39"/>
                  <a:pt x="22" y="39"/>
                </a:cubicBezTo>
                <a:cubicBezTo>
                  <a:pt x="15" y="40"/>
                  <a:pt x="11" y="47"/>
                  <a:pt x="13" y="53"/>
                </a:cubicBezTo>
                <a:cubicBezTo>
                  <a:pt x="13" y="54"/>
                  <a:pt x="13" y="54"/>
                  <a:pt x="13" y="54"/>
                </a:cubicBezTo>
                <a:cubicBezTo>
                  <a:pt x="13" y="55"/>
                  <a:pt x="13" y="55"/>
                  <a:pt x="12" y="55"/>
                </a:cubicBezTo>
                <a:cubicBezTo>
                  <a:pt x="12" y="55"/>
                  <a:pt x="12" y="55"/>
                  <a:pt x="12" y="55"/>
                </a:cubicBezTo>
                <a:cubicBezTo>
                  <a:pt x="11" y="55"/>
                  <a:pt x="11" y="55"/>
                  <a:pt x="11" y="54"/>
                </a:cubicBezTo>
                <a:cubicBezTo>
                  <a:pt x="8" y="46"/>
                  <a:pt x="13" y="38"/>
                  <a:pt x="21" y="36"/>
                </a:cubicBezTo>
                <a:cubicBezTo>
                  <a:pt x="22" y="36"/>
                  <a:pt x="22" y="36"/>
                  <a:pt x="22" y="37"/>
                </a:cubicBezTo>
                <a:close/>
                <a:moveTo>
                  <a:pt x="51" y="57"/>
                </a:moveTo>
                <a:cubicBezTo>
                  <a:pt x="48" y="62"/>
                  <a:pt x="47" y="65"/>
                  <a:pt x="46" y="68"/>
                </a:cubicBezTo>
                <a:cubicBezTo>
                  <a:pt x="46" y="70"/>
                  <a:pt x="46" y="72"/>
                  <a:pt x="46" y="76"/>
                </a:cubicBezTo>
                <a:cubicBezTo>
                  <a:pt x="46" y="79"/>
                  <a:pt x="45" y="80"/>
                  <a:pt x="42" y="79"/>
                </a:cubicBezTo>
                <a:cubicBezTo>
                  <a:pt x="33" y="73"/>
                  <a:pt x="23" y="68"/>
                  <a:pt x="14" y="62"/>
                </a:cubicBezTo>
                <a:cubicBezTo>
                  <a:pt x="12" y="61"/>
                  <a:pt x="12" y="59"/>
                  <a:pt x="14" y="58"/>
                </a:cubicBezTo>
                <a:cubicBezTo>
                  <a:pt x="18" y="56"/>
                  <a:pt x="20" y="55"/>
                  <a:pt x="22" y="53"/>
                </a:cubicBezTo>
                <a:cubicBezTo>
                  <a:pt x="24" y="51"/>
                  <a:pt x="25" y="49"/>
                  <a:pt x="28" y="44"/>
                </a:cubicBezTo>
                <a:cubicBezTo>
                  <a:pt x="31" y="38"/>
                  <a:pt x="37" y="37"/>
                  <a:pt x="41" y="38"/>
                </a:cubicBezTo>
                <a:cubicBezTo>
                  <a:pt x="44" y="38"/>
                  <a:pt x="44" y="37"/>
                  <a:pt x="45" y="34"/>
                </a:cubicBezTo>
                <a:cubicBezTo>
                  <a:pt x="45" y="34"/>
                  <a:pt x="45" y="33"/>
                  <a:pt x="45" y="33"/>
                </a:cubicBezTo>
                <a:cubicBezTo>
                  <a:pt x="46" y="32"/>
                  <a:pt x="46" y="32"/>
                  <a:pt x="47" y="32"/>
                </a:cubicBezTo>
                <a:cubicBezTo>
                  <a:pt x="52" y="35"/>
                  <a:pt x="52" y="35"/>
                  <a:pt x="52" y="35"/>
                </a:cubicBezTo>
                <a:cubicBezTo>
                  <a:pt x="53" y="36"/>
                  <a:pt x="53" y="36"/>
                  <a:pt x="52" y="37"/>
                </a:cubicBezTo>
                <a:cubicBezTo>
                  <a:pt x="52" y="37"/>
                  <a:pt x="52" y="37"/>
                  <a:pt x="51" y="37"/>
                </a:cubicBezTo>
                <a:cubicBezTo>
                  <a:pt x="49" y="40"/>
                  <a:pt x="49" y="41"/>
                  <a:pt x="50" y="43"/>
                </a:cubicBezTo>
                <a:cubicBezTo>
                  <a:pt x="53" y="46"/>
                  <a:pt x="54" y="52"/>
                  <a:pt x="51" y="57"/>
                </a:cubicBezTo>
                <a:close/>
                <a:moveTo>
                  <a:pt x="46" y="30"/>
                </a:moveTo>
                <a:cubicBezTo>
                  <a:pt x="49" y="23"/>
                  <a:pt x="54" y="13"/>
                  <a:pt x="59" y="7"/>
                </a:cubicBezTo>
                <a:cubicBezTo>
                  <a:pt x="59" y="7"/>
                  <a:pt x="60" y="7"/>
                  <a:pt x="60" y="7"/>
                </a:cubicBezTo>
                <a:cubicBezTo>
                  <a:pt x="67" y="11"/>
                  <a:pt x="67" y="11"/>
                  <a:pt x="67" y="11"/>
                </a:cubicBezTo>
                <a:cubicBezTo>
                  <a:pt x="68" y="11"/>
                  <a:pt x="68" y="11"/>
                  <a:pt x="68" y="12"/>
                </a:cubicBezTo>
                <a:cubicBezTo>
                  <a:pt x="65" y="19"/>
                  <a:pt x="59" y="29"/>
                  <a:pt x="54" y="34"/>
                </a:cubicBezTo>
                <a:cubicBezTo>
                  <a:pt x="54" y="35"/>
                  <a:pt x="54" y="35"/>
                  <a:pt x="53" y="35"/>
                </a:cubicBezTo>
                <a:cubicBezTo>
                  <a:pt x="47" y="31"/>
                  <a:pt x="47" y="31"/>
                  <a:pt x="47" y="31"/>
                </a:cubicBezTo>
                <a:cubicBezTo>
                  <a:pt x="46" y="31"/>
                  <a:pt x="46" y="30"/>
                  <a:pt x="46" y="30"/>
                </a:cubicBezTo>
                <a:close/>
                <a:moveTo>
                  <a:pt x="61" y="5"/>
                </a:moveTo>
                <a:cubicBezTo>
                  <a:pt x="64" y="2"/>
                  <a:pt x="66" y="0"/>
                  <a:pt x="68" y="1"/>
                </a:cubicBezTo>
                <a:cubicBezTo>
                  <a:pt x="70" y="2"/>
                  <a:pt x="70" y="5"/>
                  <a:pt x="68" y="9"/>
                </a:cubicBezTo>
                <a:cubicBezTo>
                  <a:pt x="68" y="10"/>
                  <a:pt x="68" y="10"/>
                  <a:pt x="67" y="10"/>
                </a:cubicBezTo>
                <a:cubicBezTo>
                  <a:pt x="61" y="6"/>
                  <a:pt x="61" y="6"/>
                  <a:pt x="61" y="6"/>
                </a:cubicBezTo>
                <a:cubicBezTo>
                  <a:pt x="61" y="6"/>
                  <a:pt x="61" y="5"/>
                  <a:pt x="61" y="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srgbClr val="000000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5276" name="PA_椭圆 156"/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1519767" y="4179360"/>
            <a:ext cx="622300" cy="624417"/>
          </a:xfrm>
          <a:prstGeom prst="ellipse">
            <a:avLst/>
          </a:prstGeom>
          <a:solidFill>
            <a:srgbClr val="E54B81"/>
          </a:solidFill>
          <a:ln>
            <a:noFill/>
          </a:ln>
          <a:effectLst>
            <a:outerShdw blurRad="63500" dist="63500" dir="2700000" algn="tl" rotWithShape="0">
              <a:prstClr val="black">
                <a:alpha val="10000"/>
              </a:prstClr>
            </a:outerShdw>
          </a:effectLst>
        </p:spPr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srgbClr val="000000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5277" name="PA_任意多边形 157"/>
          <p:cNvSpPr>
            <a:spLocks noEditPoints="1"/>
          </p:cNvSpPr>
          <p:nvPr>
            <p:custDataLst>
              <p:tags r:id="rId10"/>
            </p:custDataLst>
          </p:nvPr>
        </p:nvSpPr>
        <p:spPr bwMode="auto">
          <a:xfrm>
            <a:off x="1737785" y="4386793"/>
            <a:ext cx="224367" cy="249767"/>
          </a:xfrm>
          <a:custGeom>
            <a:avLst/>
            <a:gdLst>
              <a:gd name="T0" fmla="*/ 6 w 60"/>
              <a:gd name="T1" fmla="*/ 52 h 67"/>
              <a:gd name="T2" fmla="*/ 0 w 60"/>
              <a:gd name="T3" fmla="*/ 6 h 67"/>
              <a:gd name="T4" fmla="*/ 42 w 60"/>
              <a:gd name="T5" fmla="*/ 0 h 67"/>
              <a:gd name="T6" fmla="*/ 43 w 60"/>
              <a:gd name="T7" fmla="*/ 8 h 67"/>
              <a:gd name="T8" fmla="*/ 42 w 60"/>
              <a:gd name="T9" fmla="*/ 9 h 67"/>
              <a:gd name="T10" fmla="*/ 41 w 60"/>
              <a:gd name="T11" fmla="*/ 3 h 67"/>
              <a:gd name="T12" fmla="*/ 6 w 60"/>
              <a:gd name="T13" fmla="*/ 1 h 67"/>
              <a:gd name="T14" fmla="*/ 42 w 60"/>
              <a:gd name="T15" fmla="*/ 10 h 67"/>
              <a:gd name="T16" fmla="*/ 43 w 60"/>
              <a:gd name="T17" fmla="*/ 12 h 67"/>
              <a:gd name="T18" fmla="*/ 22 w 60"/>
              <a:gd name="T19" fmla="*/ 13 h 67"/>
              <a:gd name="T20" fmla="*/ 15 w 60"/>
              <a:gd name="T21" fmla="*/ 51 h 67"/>
              <a:gd name="T22" fmla="*/ 58 w 60"/>
              <a:gd name="T23" fmla="*/ 67 h 67"/>
              <a:gd name="T24" fmla="*/ 16 w 60"/>
              <a:gd name="T25" fmla="*/ 61 h 67"/>
              <a:gd name="T26" fmla="*/ 22 w 60"/>
              <a:gd name="T27" fmla="*/ 14 h 67"/>
              <a:gd name="T28" fmla="*/ 60 w 60"/>
              <a:gd name="T29" fmla="*/ 16 h 67"/>
              <a:gd name="T30" fmla="*/ 59 w 60"/>
              <a:gd name="T31" fmla="*/ 24 h 67"/>
              <a:gd name="T32" fmla="*/ 57 w 60"/>
              <a:gd name="T33" fmla="*/ 23 h 67"/>
              <a:gd name="T34" fmla="*/ 56 w 60"/>
              <a:gd name="T35" fmla="*/ 16 h 67"/>
              <a:gd name="T36" fmla="*/ 22 w 60"/>
              <a:gd name="T37" fmla="*/ 25 h 67"/>
              <a:gd name="T38" fmla="*/ 60 w 60"/>
              <a:gd name="T39" fmla="*/ 27 h 67"/>
              <a:gd name="T40" fmla="*/ 58 w 60"/>
              <a:gd name="T41" fmla="*/ 67 h 67"/>
              <a:gd name="T42" fmla="*/ 23 w 60"/>
              <a:gd name="T43" fmla="*/ 18 h 67"/>
              <a:gd name="T44" fmla="*/ 22 w 60"/>
              <a:gd name="T45" fmla="*/ 17 h 67"/>
              <a:gd name="T46" fmla="*/ 55 w 60"/>
              <a:gd name="T47" fmla="*/ 16 h 67"/>
              <a:gd name="T48" fmla="*/ 56 w 60"/>
              <a:gd name="T49" fmla="*/ 17 h 67"/>
              <a:gd name="T50" fmla="*/ 55 w 60"/>
              <a:gd name="T51" fmla="*/ 20 h 67"/>
              <a:gd name="T52" fmla="*/ 22 w 60"/>
              <a:gd name="T53" fmla="*/ 19 h 67"/>
              <a:gd name="T54" fmla="*/ 23 w 60"/>
              <a:gd name="T55" fmla="*/ 18 h 67"/>
              <a:gd name="T56" fmla="*/ 56 w 60"/>
              <a:gd name="T57" fmla="*/ 19 h 67"/>
              <a:gd name="T58" fmla="*/ 55 w 60"/>
              <a:gd name="T59" fmla="*/ 20 h 67"/>
              <a:gd name="T60" fmla="*/ 23 w 60"/>
              <a:gd name="T61" fmla="*/ 22 h 67"/>
              <a:gd name="T62" fmla="*/ 22 w 60"/>
              <a:gd name="T63" fmla="*/ 21 h 67"/>
              <a:gd name="T64" fmla="*/ 55 w 60"/>
              <a:gd name="T65" fmla="*/ 21 h 67"/>
              <a:gd name="T66" fmla="*/ 56 w 60"/>
              <a:gd name="T67" fmla="*/ 22 h 67"/>
              <a:gd name="T68" fmla="*/ 55 w 60"/>
              <a:gd name="T69" fmla="*/ 25 h 67"/>
              <a:gd name="T70" fmla="*/ 22 w 60"/>
              <a:gd name="T71" fmla="*/ 24 h 67"/>
              <a:gd name="T72" fmla="*/ 23 w 60"/>
              <a:gd name="T73" fmla="*/ 23 h 67"/>
              <a:gd name="T74" fmla="*/ 56 w 60"/>
              <a:gd name="T75" fmla="*/ 24 h 67"/>
              <a:gd name="T76" fmla="*/ 55 w 60"/>
              <a:gd name="T77" fmla="*/ 25 h 67"/>
              <a:gd name="T78" fmla="*/ 7 w 60"/>
              <a:gd name="T79" fmla="*/ 3 h 67"/>
              <a:gd name="T80" fmla="*/ 6 w 60"/>
              <a:gd name="T81" fmla="*/ 2 h 67"/>
              <a:gd name="T82" fmla="*/ 39 w 60"/>
              <a:gd name="T83" fmla="*/ 2 h 67"/>
              <a:gd name="T84" fmla="*/ 40 w 60"/>
              <a:gd name="T85" fmla="*/ 2 h 67"/>
              <a:gd name="T86" fmla="*/ 39 w 60"/>
              <a:gd name="T87" fmla="*/ 5 h 67"/>
              <a:gd name="T88" fmla="*/ 6 w 60"/>
              <a:gd name="T89" fmla="*/ 5 h 67"/>
              <a:gd name="T90" fmla="*/ 7 w 60"/>
              <a:gd name="T91" fmla="*/ 4 h 67"/>
              <a:gd name="T92" fmla="*/ 40 w 60"/>
              <a:gd name="T93" fmla="*/ 5 h 67"/>
              <a:gd name="T94" fmla="*/ 39 w 60"/>
              <a:gd name="T95" fmla="*/ 5 h 67"/>
              <a:gd name="T96" fmla="*/ 7 w 60"/>
              <a:gd name="T97" fmla="*/ 8 h 67"/>
              <a:gd name="T98" fmla="*/ 6 w 60"/>
              <a:gd name="T99" fmla="*/ 7 h 67"/>
              <a:gd name="T100" fmla="*/ 39 w 60"/>
              <a:gd name="T101" fmla="*/ 6 h 67"/>
              <a:gd name="T102" fmla="*/ 40 w 60"/>
              <a:gd name="T103" fmla="*/ 7 h 67"/>
              <a:gd name="T104" fmla="*/ 39 w 60"/>
              <a:gd name="T105" fmla="*/ 10 h 67"/>
              <a:gd name="T106" fmla="*/ 6 w 60"/>
              <a:gd name="T107" fmla="*/ 9 h 67"/>
              <a:gd name="T108" fmla="*/ 7 w 60"/>
              <a:gd name="T109" fmla="*/ 8 h 67"/>
              <a:gd name="T110" fmla="*/ 40 w 60"/>
              <a:gd name="T111" fmla="*/ 9 h 67"/>
              <a:gd name="T112" fmla="*/ 39 w 60"/>
              <a:gd name="T113" fmla="*/ 10 h 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60" h="67">
                <a:moveTo>
                  <a:pt x="14" y="52"/>
                </a:moveTo>
                <a:cubicBezTo>
                  <a:pt x="6" y="52"/>
                  <a:pt x="6" y="52"/>
                  <a:pt x="6" y="52"/>
                </a:cubicBezTo>
                <a:cubicBezTo>
                  <a:pt x="3" y="52"/>
                  <a:pt x="0" y="49"/>
                  <a:pt x="0" y="46"/>
                </a:cubicBezTo>
                <a:cubicBezTo>
                  <a:pt x="0" y="32"/>
                  <a:pt x="0" y="19"/>
                  <a:pt x="0" y="6"/>
                </a:cubicBezTo>
                <a:cubicBezTo>
                  <a:pt x="0" y="2"/>
                  <a:pt x="3" y="0"/>
                  <a:pt x="6" y="0"/>
                </a:cubicBezTo>
                <a:cubicBezTo>
                  <a:pt x="18" y="0"/>
                  <a:pt x="30" y="0"/>
                  <a:pt x="42" y="0"/>
                </a:cubicBezTo>
                <a:cubicBezTo>
                  <a:pt x="43" y="0"/>
                  <a:pt x="43" y="0"/>
                  <a:pt x="43" y="1"/>
                </a:cubicBezTo>
                <a:cubicBezTo>
                  <a:pt x="43" y="8"/>
                  <a:pt x="43" y="8"/>
                  <a:pt x="43" y="8"/>
                </a:cubicBezTo>
                <a:cubicBezTo>
                  <a:pt x="43" y="8"/>
                  <a:pt x="43" y="9"/>
                  <a:pt x="42" y="9"/>
                </a:cubicBezTo>
                <a:cubicBezTo>
                  <a:pt x="42" y="9"/>
                  <a:pt x="42" y="9"/>
                  <a:pt x="42" y="9"/>
                </a:cubicBezTo>
                <a:cubicBezTo>
                  <a:pt x="42" y="9"/>
                  <a:pt x="41" y="8"/>
                  <a:pt x="41" y="8"/>
                </a:cubicBezTo>
                <a:cubicBezTo>
                  <a:pt x="41" y="3"/>
                  <a:pt x="41" y="3"/>
                  <a:pt x="41" y="3"/>
                </a:cubicBezTo>
                <a:cubicBezTo>
                  <a:pt x="41" y="2"/>
                  <a:pt x="41" y="1"/>
                  <a:pt x="40" y="1"/>
                </a:cubicBezTo>
                <a:cubicBezTo>
                  <a:pt x="6" y="1"/>
                  <a:pt x="6" y="1"/>
                  <a:pt x="6" y="1"/>
                </a:cubicBezTo>
                <a:cubicBezTo>
                  <a:pt x="0" y="1"/>
                  <a:pt x="0" y="10"/>
                  <a:pt x="6" y="10"/>
                </a:cubicBezTo>
                <a:cubicBezTo>
                  <a:pt x="42" y="10"/>
                  <a:pt x="42" y="10"/>
                  <a:pt x="42" y="10"/>
                </a:cubicBezTo>
                <a:cubicBezTo>
                  <a:pt x="43" y="10"/>
                  <a:pt x="43" y="11"/>
                  <a:pt x="43" y="11"/>
                </a:cubicBezTo>
                <a:cubicBezTo>
                  <a:pt x="43" y="12"/>
                  <a:pt x="43" y="12"/>
                  <a:pt x="43" y="12"/>
                </a:cubicBezTo>
                <a:cubicBezTo>
                  <a:pt x="43" y="13"/>
                  <a:pt x="43" y="13"/>
                  <a:pt x="42" y="13"/>
                </a:cubicBezTo>
                <a:cubicBezTo>
                  <a:pt x="22" y="13"/>
                  <a:pt x="22" y="13"/>
                  <a:pt x="22" y="13"/>
                </a:cubicBezTo>
                <a:cubicBezTo>
                  <a:pt x="18" y="13"/>
                  <a:pt x="15" y="16"/>
                  <a:pt x="15" y="20"/>
                </a:cubicBezTo>
                <a:cubicBezTo>
                  <a:pt x="15" y="51"/>
                  <a:pt x="15" y="51"/>
                  <a:pt x="15" y="51"/>
                </a:cubicBezTo>
                <a:cubicBezTo>
                  <a:pt x="15" y="51"/>
                  <a:pt x="15" y="52"/>
                  <a:pt x="14" y="52"/>
                </a:cubicBezTo>
                <a:close/>
                <a:moveTo>
                  <a:pt x="58" y="67"/>
                </a:moveTo>
                <a:cubicBezTo>
                  <a:pt x="22" y="67"/>
                  <a:pt x="22" y="67"/>
                  <a:pt x="22" y="67"/>
                </a:cubicBezTo>
                <a:cubicBezTo>
                  <a:pt x="19" y="67"/>
                  <a:pt x="16" y="64"/>
                  <a:pt x="16" y="61"/>
                </a:cubicBezTo>
                <a:cubicBezTo>
                  <a:pt x="16" y="47"/>
                  <a:pt x="16" y="34"/>
                  <a:pt x="16" y="20"/>
                </a:cubicBezTo>
                <a:cubicBezTo>
                  <a:pt x="16" y="17"/>
                  <a:pt x="19" y="14"/>
                  <a:pt x="22" y="14"/>
                </a:cubicBezTo>
                <a:cubicBezTo>
                  <a:pt x="35" y="14"/>
                  <a:pt x="46" y="14"/>
                  <a:pt x="58" y="14"/>
                </a:cubicBezTo>
                <a:cubicBezTo>
                  <a:pt x="59" y="14"/>
                  <a:pt x="60" y="15"/>
                  <a:pt x="60" y="16"/>
                </a:cubicBezTo>
                <a:cubicBezTo>
                  <a:pt x="60" y="23"/>
                  <a:pt x="60" y="23"/>
                  <a:pt x="60" y="23"/>
                </a:cubicBezTo>
                <a:cubicBezTo>
                  <a:pt x="60" y="23"/>
                  <a:pt x="59" y="24"/>
                  <a:pt x="59" y="24"/>
                </a:cubicBezTo>
                <a:cubicBezTo>
                  <a:pt x="59" y="24"/>
                  <a:pt x="59" y="24"/>
                  <a:pt x="59" y="24"/>
                </a:cubicBezTo>
                <a:cubicBezTo>
                  <a:pt x="58" y="24"/>
                  <a:pt x="57" y="23"/>
                  <a:pt x="57" y="23"/>
                </a:cubicBezTo>
                <a:cubicBezTo>
                  <a:pt x="57" y="17"/>
                  <a:pt x="57" y="17"/>
                  <a:pt x="57" y="17"/>
                </a:cubicBezTo>
                <a:cubicBezTo>
                  <a:pt x="57" y="16"/>
                  <a:pt x="57" y="16"/>
                  <a:pt x="56" y="16"/>
                </a:cubicBezTo>
                <a:cubicBezTo>
                  <a:pt x="22" y="16"/>
                  <a:pt x="22" y="16"/>
                  <a:pt x="22" y="16"/>
                </a:cubicBezTo>
                <a:cubicBezTo>
                  <a:pt x="16" y="16"/>
                  <a:pt x="16" y="25"/>
                  <a:pt x="22" y="25"/>
                </a:cubicBezTo>
                <a:cubicBezTo>
                  <a:pt x="58" y="25"/>
                  <a:pt x="58" y="25"/>
                  <a:pt x="58" y="25"/>
                </a:cubicBezTo>
                <a:cubicBezTo>
                  <a:pt x="59" y="25"/>
                  <a:pt x="60" y="26"/>
                  <a:pt x="60" y="27"/>
                </a:cubicBezTo>
                <a:cubicBezTo>
                  <a:pt x="60" y="39"/>
                  <a:pt x="60" y="52"/>
                  <a:pt x="60" y="65"/>
                </a:cubicBezTo>
                <a:cubicBezTo>
                  <a:pt x="60" y="66"/>
                  <a:pt x="59" y="67"/>
                  <a:pt x="58" y="67"/>
                </a:cubicBezTo>
                <a:close/>
                <a:moveTo>
                  <a:pt x="55" y="18"/>
                </a:moveTo>
                <a:cubicBezTo>
                  <a:pt x="23" y="18"/>
                  <a:pt x="23" y="18"/>
                  <a:pt x="23" y="18"/>
                </a:cubicBezTo>
                <a:cubicBezTo>
                  <a:pt x="22" y="18"/>
                  <a:pt x="22" y="17"/>
                  <a:pt x="22" y="17"/>
                </a:cubicBezTo>
                <a:cubicBezTo>
                  <a:pt x="22" y="17"/>
                  <a:pt x="22" y="17"/>
                  <a:pt x="22" y="17"/>
                </a:cubicBezTo>
                <a:cubicBezTo>
                  <a:pt x="22" y="17"/>
                  <a:pt x="22" y="16"/>
                  <a:pt x="23" y="16"/>
                </a:cubicBezTo>
                <a:cubicBezTo>
                  <a:pt x="55" y="16"/>
                  <a:pt x="55" y="16"/>
                  <a:pt x="55" y="16"/>
                </a:cubicBezTo>
                <a:cubicBezTo>
                  <a:pt x="56" y="16"/>
                  <a:pt x="56" y="17"/>
                  <a:pt x="56" y="17"/>
                </a:cubicBezTo>
                <a:cubicBezTo>
                  <a:pt x="56" y="17"/>
                  <a:pt x="56" y="17"/>
                  <a:pt x="56" y="17"/>
                </a:cubicBezTo>
                <a:cubicBezTo>
                  <a:pt x="56" y="17"/>
                  <a:pt x="56" y="18"/>
                  <a:pt x="55" y="18"/>
                </a:cubicBezTo>
                <a:close/>
                <a:moveTo>
                  <a:pt x="55" y="20"/>
                </a:moveTo>
                <a:cubicBezTo>
                  <a:pt x="23" y="20"/>
                  <a:pt x="23" y="20"/>
                  <a:pt x="23" y="20"/>
                </a:cubicBezTo>
                <a:cubicBezTo>
                  <a:pt x="22" y="20"/>
                  <a:pt x="22" y="20"/>
                  <a:pt x="22" y="19"/>
                </a:cubicBezTo>
                <a:cubicBezTo>
                  <a:pt x="22" y="19"/>
                  <a:pt x="22" y="19"/>
                  <a:pt x="22" y="19"/>
                </a:cubicBezTo>
                <a:cubicBezTo>
                  <a:pt x="22" y="19"/>
                  <a:pt x="22" y="18"/>
                  <a:pt x="23" y="18"/>
                </a:cubicBezTo>
                <a:cubicBezTo>
                  <a:pt x="55" y="18"/>
                  <a:pt x="55" y="18"/>
                  <a:pt x="55" y="18"/>
                </a:cubicBezTo>
                <a:cubicBezTo>
                  <a:pt x="56" y="18"/>
                  <a:pt x="56" y="19"/>
                  <a:pt x="56" y="19"/>
                </a:cubicBezTo>
                <a:cubicBezTo>
                  <a:pt x="56" y="19"/>
                  <a:pt x="56" y="19"/>
                  <a:pt x="56" y="19"/>
                </a:cubicBezTo>
                <a:cubicBezTo>
                  <a:pt x="56" y="20"/>
                  <a:pt x="56" y="20"/>
                  <a:pt x="55" y="20"/>
                </a:cubicBezTo>
                <a:close/>
                <a:moveTo>
                  <a:pt x="55" y="22"/>
                </a:moveTo>
                <a:cubicBezTo>
                  <a:pt x="23" y="22"/>
                  <a:pt x="23" y="22"/>
                  <a:pt x="23" y="22"/>
                </a:cubicBezTo>
                <a:cubicBezTo>
                  <a:pt x="22" y="22"/>
                  <a:pt x="22" y="22"/>
                  <a:pt x="22" y="22"/>
                </a:cubicBezTo>
                <a:cubicBezTo>
                  <a:pt x="22" y="21"/>
                  <a:pt x="22" y="21"/>
                  <a:pt x="22" y="21"/>
                </a:cubicBezTo>
                <a:cubicBezTo>
                  <a:pt x="22" y="21"/>
                  <a:pt x="22" y="21"/>
                  <a:pt x="23" y="21"/>
                </a:cubicBezTo>
                <a:cubicBezTo>
                  <a:pt x="55" y="21"/>
                  <a:pt x="55" y="21"/>
                  <a:pt x="55" y="21"/>
                </a:cubicBezTo>
                <a:cubicBezTo>
                  <a:pt x="56" y="21"/>
                  <a:pt x="56" y="21"/>
                  <a:pt x="56" y="21"/>
                </a:cubicBezTo>
                <a:cubicBezTo>
                  <a:pt x="56" y="22"/>
                  <a:pt x="56" y="22"/>
                  <a:pt x="56" y="22"/>
                </a:cubicBezTo>
                <a:cubicBezTo>
                  <a:pt x="56" y="22"/>
                  <a:pt x="56" y="22"/>
                  <a:pt x="55" y="22"/>
                </a:cubicBezTo>
                <a:close/>
                <a:moveTo>
                  <a:pt x="55" y="25"/>
                </a:moveTo>
                <a:cubicBezTo>
                  <a:pt x="23" y="25"/>
                  <a:pt x="23" y="25"/>
                  <a:pt x="23" y="25"/>
                </a:cubicBezTo>
                <a:cubicBezTo>
                  <a:pt x="22" y="25"/>
                  <a:pt x="22" y="24"/>
                  <a:pt x="22" y="24"/>
                </a:cubicBezTo>
                <a:cubicBezTo>
                  <a:pt x="22" y="24"/>
                  <a:pt x="22" y="24"/>
                  <a:pt x="22" y="24"/>
                </a:cubicBezTo>
                <a:cubicBezTo>
                  <a:pt x="22" y="23"/>
                  <a:pt x="22" y="23"/>
                  <a:pt x="23" y="23"/>
                </a:cubicBezTo>
                <a:cubicBezTo>
                  <a:pt x="55" y="23"/>
                  <a:pt x="55" y="23"/>
                  <a:pt x="55" y="23"/>
                </a:cubicBezTo>
                <a:cubicBezTo>
                  <a:pt x="56" y="23"/>
                  <a:pt x="56" y="23"/>
                  <a:pt x="56" y="24"/>
                </a:cubicBezTo>
                <a:cubicBezTo>
                  <a:pt x="56" y="24"/>
                  <a:pt x="56" y="24"/>
                  <a:pt x="56" y="24"/>
                </a:cubicBezTo>
                <a:cubicBezTo>
                  <a:pt x="56" y="24"/>
                  <a:pt x="56" y="25"/>
                  <a:pt x="55" y="25"/>
                </a:cubicBezTo>
                <a:close/>
                <a:moveTo>
                  <a:pt x="39" y="3"/>
                </a:moveTo>
                <a:cubicBezTo>
                  <a:pt x="7" y="3"/>
                  <a:pt x="7" y="3"/>
                  <a:pt x="7" y="3"/>
                </a:cubicBezTo>
                <a:cubicBezTo>
                  <a:pt x="6" y="3"/>
                  <a:pt x="6" y="3"/>
                  <a:pt x="6" y="2"/>
                </a:cubicBezTo>
                <a:cubicBezTo>
                  <a:pt x="6" y="2"/>
                  <a:pt x="6" y="2"/>
                  <a:pt x="6" y="2"/>
                </a:cubicBezTo>
                <a:cubicBezTo>
                  <a:pt x="6" y="2"/>
                  <a:pt x="6" y="2"/>
                  <a:pt x="7" y="2"/>
                </a:cubicBezTo>
                <a:cubicBezTo>
                  <a:pt x="39" y="2"/>
                  <a:pt x="39" y="2"/>
                  <a:pt x="39" y="2"/>
                </a:cubicBezTo>
                <a:cubicBezTo>
                  <a:pt x="40" y="2"/>
                  <a:pt x="40" y="2"/>
                  <a:pt x="40" y="2"/>
                </a:cubicBezTo>
                <a:cubicBezTo>
                  <a:pt x="40" y="2"/>
                  <a:pt x="40" y="2"/>
                  <a:pt x="40" y="2"/>
                </a:cubicBezTo>
                <a:cubicBezTo>
                  <a:pt x="40" y="3"/>
                  <a:pt x="40" y="3"/>
                  <a:pt x="39" y="3"/>
                </a:cubicBezTo>
                <a:close/>
                <a:moveTo>
                  <a:pt x="39" y="5"/>
                </a:moveTo>
                <a:cubicBezTo>
                  <a:pt x="7" y="5"/>
                  <a:pt x="7" y="5"/>
                  <a:pt x="7" y="5"/>
                </a:cubicBezTo>
                <a:cubicBezTo>
                  <a:pt x="6" y="5"/>
                  <a:pt x="6" y="5"/>
                  <a:pt x="6" y="5"/>
                </a:cubicBezTo>
                <a:cubicBezTo>
                  <a:pt x="6" y="5"/>
                  <a:pt x="6" y="5"/>
                  <a:pt x="6" y="5"/>
                </a:cubicBezTo>
                <a:cubicBezTo>
                  <a:pt x="6" y="4"/>
                  <a:pt x="6" y="4"/>
                  <a:pt x="7" y="4"/>
                </a:cubicBezTo>
                <a:cubicBezTo>
                  <a:pt x="39" y="4"/>
                  <a:pt x="39" y="4"/>
                  <a:pt x="39" y="4"/>
                </a:cubicBezTo>
                <a:cubicBezTo>
                  <a:pt x="40" y="4"/>
                  <a:pt x="40" y="4"/>
                  <a:pt x="40" y="5"/>
                </a:cubicBezTo>
                <a:cubicBezTo>
                  <a:pt x="40" y="5"/>
                  <a:pt x="40" y="5"/>
                  <a:pt x="40" y="5"/>
                </a:cubicBezTo>
                <a:cubicBezTo>
                  <a:pt x="40" y="5"/>
                  <a:pt x="40" y="5"/>
                  <a:pt x="39" y="5"/>
                </a:cubicBezTo>
                <a:close/>
                <a:moveTo>
                  <a:pt x="39" y="8"/>
                </a:moveTo>
                <a:cubicBezTo>
                  <a:pt x="7" y="8"/>
                  <a:pt x="7" y="8"/>
                  <a:pt x="7" y="8"/>
                </a:cubicBezTo>
                <a:cubicBezTo>
                  <a:pt x="6" y="8"/>
                  <a:pt x="6" y="7"/>
                  <a:pt x="6" y="7"/>
                </a:cubicBezTo>
                <a:cubicBezTo>
                  <a:pt x="6" y="7"/>
                  <a:pt x="6" y="7"/>
                  <a:pt x="6" y="7"/>
                </a:cubicBezTo>
                <a:cubicBezTo>
                  <a:pt x="6" y="6"/>
                  <a:pt x="6" y="6"/>
                  <a:pt x="7" y="6"/>
                </a:cubicBezTo>
                <a:cubicBezTo>
                  <a:pt x="39" y="6"/>
                  <a:pt x="39" y="6"/>
                  <a:pt x="39" y="6"/>
                </a:cubicBezTo>
                <a:cubicBezTo>
                  <a:pt x="40" y="6"/>
                  <a:pt x="40" y="6"/>
                  <a:pt x="40" y="7"/>
                </a:cubicBezTo>
                <a:cubicBezTo>
                  <a:pt x="40" y="7"/>
                  <a:pt x="40" y="7"/>
                  <a:pt x="40" y="7"/>
                </a:cubicBezTo>
                <a:cubicBezTo>
                  <a:pt x="40" y="7"/>
                  <a:pt x="40" y="8"/>
                  <a:pt x="39" y="8"/>
                </a:cubicBezTo>
                <a:close/>
                <a:moveTo>
                  <a:pt x="39" y="10"/>
                </a:moveTo>
                <a:cubicBezTo>
                  <a:pt x="7" y="10"/>
                  <a:pt x="7" y="10"/>
                  <a:pt x="7" y="10"/>
                </a:cubicBezTo>
                <a:cubicBezTo>
                  <a:pt x="6" y="10"/>
                  <a:pt x="6" y="10"/>
                  <a:pt x="6" y="9"/>
                </a:cubicBezTo>
                <a:cubicBezTo>
                  <a:pt x="6" y="9"/>
                  <a:pt x="6" y="9"/>
                  <a:pt x="6" y="9"/>
                </a:cubicBezTo>
                <a:cubicBezTo>
                  <a:pt x="6" y="9"/>
                  <a:pt x="6" y="8"/>
                  <a:pt x="7" y="8"/>
                </a:cubicBezTo>
                <a:cubicBezTo>
                  <a:pt x="39" y="8"/>
                  <a:pt x="39" y="8"/>
                  <a:pt x="39" y="8"/>
                </a:cubicBezTo>
                <a:cubicBezTo>
                  <a:pt x="40" y="8"/>
                  <a:pt x="40" y="9"/>
                  <a:pt x="40" y="9"/>
                </a:cubicBezTo>
                <a:cubicBezTo>
                  <a:pt x="40" y="9"/>
                  <a:pt x="40" y="9"/>
                  <a:pt x="40" y="9"/>
                </a:cubicBezTo>
                <a:cubicBezTo>
                  <a:pt x="40" y="10"/>
                  <a:pt x="40" y="10"/>
                  <a:pt x="39" y="1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srgbClr val="000000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5279" name="PA_椭圆 159"/>
          <p:cNvSpPr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6705601" y="5301193"/>
            <a:ext cx="622300" cy="624417"/>
          </a:xfrm>
          <a:prstGeom prst="ellipse">
            <a:avLst/>
          </a:prstGeom>
          <a:solidFill>
            <a:srgbClr val="9DD53E"/>
          </a:solidFill>
          <a:ln>
            <a:noFill/>
          </a:ln>
          <a:effectLst>
            <a:outerShdw blurRad="63500" dist="63500" dir="2700000" algn="tl" rotWithShape="0">
              <a:prstClr val="black">
                <a:alpha val="10000"/>
              </a:prstClr>
            </a:outerShdw>
          </a:effectLst>
        </p:spPr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srgbClr val="000000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5280" name="PA_任意多边形 160"/>
          <p:cNvSpPr>
            <a:spLocks noEditPoints="1"/>
          </p:cNvSpPr>
          <p:nvPr>
            <p:custDataLst>
              <p:tags r:id="rId12"/>
            </p:custDataLst>
          </p:nvPr>
        </p:nvSpPr>
        <p:spPr bwMode="auto">
          <a:xfrm>
            <a:off x="6917267" y="5470525"/>
            <a:ext cx="203200" cy="289984"/>
          </a:xfrm>
          <a:custGeom>
            <a:avLst/>
            <a:gdLst>
              <a:gd name="T0" fmla="*/ 6 w 55"/>
              <a:gd name="T1" fmla="*/ 68 h 78"/>
              <a:gd name="T2" fmla="*/ 3 w 55"/>
              <a:gd name="T3" fmla="*/ 51 h 78"/>
              <a:gd name="T4" fmla="*/ 0 w 55"/>
              <a:gd name="T5" fmla="*/ 44 h 78"/>
              <a:gd name="T6" fmla="*/ 5 w 55"/>
              <a:gd name="T7" fmla="*/ 36 h 78"/>
              <a:gd name="T8" fmla="*/ 21 w 55"/>
              <a:gd name="T9" fmla="*/ 16 h 78"/>
              <a:gd name="T10" fmla="*/ 17 w 55"/>
              <a:gd name="T11" fmla="*/ 8 h 78"/>
              <a:gd name="T12" fmla="*/ 15 w 55"/>
              <a:gd name="T13" fmla="*/ 8 h 78"/>
              <a:gd name="T14" fmla="*/ 15 w 55"/>
              <a:gd name="T15" fmla="*/ 5 h 78"/>
              <a:gd name="T16" fmla="*/ 26 w 55"/>
              <a:gd name="T17" fmla="*/ 1 h 78"/>
              <a:gd name="T18" fmla="*/ 28 w 55"/>
              <a:gd name="T19" fmla="*/ 1 h 78"/>
              <a:gd name="T20" fmla="*/ 29 w 55"/>
              <a:gd name="T21" fmla="*/ 4 h 78"/>
              <a:gd name="T22" fmla="*/ 28 w 55"/>
              <a:gd name="T23" fmla="*/ 5 h 78"/>
              <a:gd name="T24" fmla="*/ 41 w 55"/>
              <a:gd name="T25" fmla="*/ 42 h 78"/>
              <a:gd name="T26" fmla="*/ 41 w 55"/>
              <a:gd name="T27" fmla="*/ 43 h 78"/>
              <a:gd name="T28" fmla="*/ 40 w 55"/>
              <a:gd name="T29" fmla="*/ 47 h 78"/>
              <a:gd name="T30" fmla="*/ 35 w 55"/>
              <a:gd name="T31" fmla="*/ 46 h 78"/>
              <a:gd name="T32" fmla="*/ 33 w 55"/>
              <a:gd name="T33" fmla="*/ 45 h 78"/>
              <a:gd name="T34" fmla="*/ 32 w 55"/>
              <a:gd name="T35" fmla="*/ 45 h 78"/>
              <a:gd name="T36" fmla="*/ 23 w 55"/>
              <a:gd name="T37" fmla="*/ 27 h 78"/>
              <a:gd name="T38" fmla="*/ 14 w 55"/>
              <a:gd name="T39" fmla="*/ 41 h 78"/>
              <a:gd name="T40" fmla="*/ 13 w 55"/>
              <a:gd name="T41" fmla="*/ 49 h 78"/>
              <a:gd name="T42" fmla="*/ 23 w 55"/>
              <a:gd name="T43" fmla="*/ 68 h 78"/>
              <a:gd name="T44" fmla="*/ 50 w 55"/>
              <a:gd name="T45" fmla="*/ 68 h 78"/>
              <a:gd name="T46" fmla="*/ 54 w 55"/>
              <a:gd name="T47" fmla="*/ 74 h 78"/>
              <a:gd name="T48" fmla="*/ 6 w 55"/>
              <a:gd name="T49" fmla="*/ 78 h 78"/>
              <a:gd name="T50" fmla="*/ 3 w 55"/>
              <a:gd name="T51" fmla="*/ 72 h 78"/>
              <a:gd name="T52" fmla="*/ 7 w 55"/>
              <a:gd name="T53" fmla="*/ 41 h 78"/>
              <a:gd name="T54" fmla="*/ 7 w 55"/>
              <a:gd name="T55" fmla="*/ 48 h 78"/>
              <a:gd name="T56" fmla="*/ 7 w 55"/>
              <a:gd name="T57" fmla="*/ 41 h 78"/>
              <a:gd name="T58" fmla="*/ 51 w 55"/>
              <a:gd name="T59" fmla="*/ 45 h 78"/>
              <a:gd name="T60" fmla="*/ 54 w 55"/>
              <a:gd name="T61" fmla="*/ 48 h 78"/>
              <a:gd name="T62" fmla="*/ 31 w 55"/>
              <a:gd name="T63" fmla="*/ 59 h 78"/>
              <a:gd name="T64" fmla="*/ 27 w 55"/>
              <a:gd name="T65" fmla="*/ 57 h 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55" h="78">
                <a:moveTo>
                  <a:pt x="6" y="68"/>
                </a:moveTo>
                <a:cubicBezTo>
                  <a:pt x="6" y="68"/>
                  <a:pt x="6" y="68"/>
                  <a:pt x="6" y="68"/>
                </a:cubicBezTo>
                <a:cubicBezTo>
                  <a:pt x="8" y="68"/>
                  <a:pt x="8" y="67"/>
                  <a:pt x="8" y="66"/>
                </a:cubicBezTo>
                <a:cubicBezTo>
                  <a:pt x="5" y="61"/>
                  <a:pt x="3" y="56"/>
                  <a:pt x="3" y="51"/>
                </a:cubicBezTo>
                <a:cubicBezTo>
                  <a:pt x="3" y="51"/>
                  <a:pt x="2" y="50"/>
                  <a:pt x="2" y="49"/>
                </a:cubicBezTo>
                <a:cubicBezTo>
                  <a:pt x="0" y="48"/>
                  <a:pt x="0" y="46"/>
                  <a:pt x="0" y="44"/>
                </a:cubicBezTo>
                <a:cubicBezTo>
                  <a:pt x="0" y="41"/>
                  <a:pt x="1" y="39"/>
                  <a:pt x="3" y="38"/>
                </a:cubicBezTo>
                <a:cubicBezTo>
                  <a:pt x="4" y="37"/>
                  <a:pt x="4" y="37"/>
                  <a:pt x="5" y="36"/>
                </a:cubicBezTo>
                <a:cubicBezTo>
                  <a:pt x="7" y="28"/>
                  <a:pt x="13" y="22"/>
                  <a:pt x="20" y="18"/>
                </a:cubicBezTo>
                <a:cubicBezTo>
                  <a:pt x="21" y="17"/>
                  <a:pt x="21" y="17"/>
                  <a:pt x="21" y="16"/>
                </a:cubicBezTo>
                <a:cubicBezTo>
                  <a:pt x="18" y="9"/>
                  <a:pt x="18" y="9"/>
                  <a:pt x="18" y="9"/>
                </a:cubicBezTo>
                <a:cubicBezTo>
                  <a:pt x="18" y="8"/>
                  <a:pt x="17" y="8"/>
                  <a:pt x="17" y="8"/>
                </a:cubicBezTo>
                <a:cubicBezTo>
                  <a:pt x="16" y="9"/>
                  <a:pt x="16" y="9"/>
                  <a:pt x="16" y="9"/>
                </a:cubicBezTo>
                <a:cubicBezTo>
                  <a:pt x="16" y="9"/>
                  <a:pt x="15" y="9"/>
                  <a:pt x="15" y="8"/>
                </a:cubicBezTo>
                <a:cubicBezTo>
                  <a:pt x="14" y="6"/>
                  <a:pt x="14" y="6"/>
                  <a:pt x="14" y="6"/>
                </a:cubicBezTo>
                <a:cubicBezTo>
                  <a:pt x="14" y="6"/>
                  <a:pt x="14" y="5"/>
                  <a:pt x="15" y="5"/>
                </a:cubicBezTo>
                <a:cubicBezTo>
                  <a:pt x="16" y="4"/>
                  <a:pt x="16" y="4"/>
                  <a:pt x="16" y="4"/>
                </a:cubicBezTo>
                <a:cubicBezTo>
                  <a:pt x="26" y="1"/>
                  <a:pt x="26" y="1"/>
                  <a:pt x="26" y="1"/>
                </a:cubicBezTo>
                <a:cubicBezTo>
                  <a:pt x="27" y="0"/>
                  <a:pt x="27" y="0"/>
                  <a:pt x="27" y="0"/>
                </a:cubicBezTo>
                <a:cubicBezTo>
                  <a:pt x="28" y="0"/>
                  <a:pt x="28" y="0"/>
                  <a:pt x="28" y="1"/>
                </a:cubicBezTo>
                <a:cubicBezTo>
                  <a:pt x="29" y="3"/>
                  <a:pt x="29" y="3"/>
                  <a:pt x="29" y="3"/>
                </a:cubicBezTo>
                <a:cubicBezTo>
                  <a:pt x="29" y="3"/>
                  <a:pt x="29" y="4"/>
                  <a:pt x="29" y="4"/>
                </a:cubicBezTo>
                <a:cubicBezTo>
                  <a:pt x="28" y="4"/>
                  <a:pt x="28" y="4"/>
                  <a:pt x="28" y="4"/>
                </a:cubicBezTo>
                <a:cubicBezTo>
                  <a:pt x="28" y="4"/>
                  <a:pt x="27" y="5"/>
                  <a:pt x="28" y="5"/>
                </a:cubicBezTo>
                <a:cubicBezTo>
                  <a:pt x="42" y="41"/>
                  <a:pt x="42" y="41"/>
                  <a:pt x="42" y="41"/>
                </a:cubicBezTo>
                <a:cubicBezTo>
                  <a:pt x="42" y="41"/>
                  <a:pt x="42" y="42"/>
                  <a:pt x="41" y="42"/>
                </a:cubicBezTo>
                <a:cubicBezTo>
                  <a:pt x="41" y="42"/>
                  <a:pt x="41" y="42"/>
                  <a:pt x="41" y="42"/>
                </a:cubicBezTo>
                <a:cubicBezTo>
                  <a:pt x="41" y="42"/>
                  <a:pt x="41" y="43"/>
                  <a:pt x="41" y="43"/>
                </a:cubicBezTo>
                <a:cubicBezTo>
                  <a:pt x="41" y="44"/>
                  <a:pt x="41" y="44"/>
                  <a:pt x="41" y="44"/>
                </a:cubicBezTo>
                <a:cubicBezTo>
                  <a:pt x="42" y="45"/>
                  <a:pt x="41" y="46"/>
                  <a:pt x="40" y="47"/>
                </a:cubicBezTo>
                <a:cubicBezTo>
                  <a:pt x="37" y="48"/>
                  <a:pt x="37" y="48"/>
                  <a:pt x="37" y="48"/>
                </a:cubicBezTo>
                <a:cubicBezTo>
                  <a:pt x="36" y="48"/>
                  <a:pt x="35" y="47"/>
                  <a:pt x="35" y="46"/>
                </a:cubicBezTo>
                <a:cubicBezTo>
                  <a:pt x="34" y="45"/>
                  <a:pt x="34" y="45"/>
                  <a:pt x="34" y="45"/>
                </a:cubicBezTo>
                <a:cubicBezTo>
                  <a:pt x="34" y="45"/>
                  <a:pt x="34" y="45"/>
                  <a:pt x="33" y="45"/>
                </a:cubicBezTo>
                <a:cubicBezTo>
                  <a:pt x="33" y="45"/>
                  <a:pt x="33" y="45"/>
                  <a:pt x="33" y="45"/>
                </a:cubicBezTo>
                <a:cubicBezTo>
                  <a:pt x="33" y="45"/>
                  <a:pt x="32" y="45"/>
                  <a:pt x="32" y="45"/>
                </a:cubicBezTo>
                <a:cubicBezTo>
                  <a:pt x="26" y="28"/>
                  <a:pt x="26" y="28"/>
                  <a:pt x="26" y="28"/>
                </a:cubicBezTo>
                <a:cubicBezTo>
                  <a:pt x="25" y="27"/>
                  <a:pt x="24" y="27"/>
                  <a:pt x="23" y="27"/>
                </a:cubicBezTo>
                <a:cubicBezTo>
                  <a:pt x="19" y="30"/>
                  <a:pt x="16" y="34"/>
                  <a:pt x="14" y="38"/>
                </a:cubicBezTo>
                <a:cubicBezTo>
                  <a:pt x="14" y="39"/>
                  <a:pt x="14" y="40"/>
                  <a:pt x="14" y="41"/>
                </a:cubicBezTo>
                <a:cubicBezTo>
                  <a:pt x="15" y="42"/>
                  <a:pt x="15" y="43"/>
                  <a:pt x="15" y="44"/>
                </a:cubicBezTo>
                <a:cubicBezTo>
                  <a:pt x="15" y="46"/>
                  <a:pt x="14" y="48"/>
                  <a:pt x="13" y="49"/>
                </a:cubicBezTo>
                <a:cubicBezTo>
                  <a:pt x="13" y="50"/>
                  <a:pt x="12" y="51"/>
                  <a:pt x="13" y="52"/>
                </a:cubicBezTo>
                <a:cubicBezTo>
                  <a:pt x="14" y="58"/>
                  <a:pt x="17" y="64"/>
                  <a:pt x="23" y="68"/>
                </a:cubicBezTo>
                <a:cubicBezTo>
                  <a:pt x="24" y="68"/>
                  <a:pt x="24" y="68"/>
                  <a:pt x="25" y="68"/>
                </a:cubicBezTo>
                <a:cubicBezTo>
                  <a:pt x="50" y="68"/>
                  <a:pt x="50" y="68"/>
                  <a:pt x="50" y="68"/>
                </a:cubicBezTo>
                <a:cubicBezTo>
                  <a:pt x="52" y="68"/>
                  <a:pt x="54" y="70"/>
                  <a:pt x="54" y="72"/>
                </a:cubicBezTo>
                <a:cubicBezTo>
                  <a:pt x="54" y="74"/>
                  <a:pt x="54" y="74"/>
                  <a:pt x="54" y="74"/>
                </a:cubicBezTo>
                <a:cubicBezTo>
                  <a:pt x="54" y="76"/>
                  <a:pt x="52" y="78"/>
                  <a:pt x="50" y="78"/>
                </a:cubicBezTo>
                <a:cubicBezTo>
                  <a:pt x="6" y="78"/>
                  <a:pt x="6" y="78"/>
                  <a:pt x="6" y="78"/>
                </a:cubicBezTo>
                <a:cubicBezTo>
                  <a:pt x="4" y="78"/>
                  <a:pt x="3" y="76"/>
                  <a:pt x="3" y="74"/>
                </a:cubicBezTo>
                <a:cubicBezTo>
                  <a:pt x="3" y="72"/>
                  <a:pt x="3" y="72"/>
                  <a:pt x="3" y="72"/>
                </a:cubicBezTo>
                <a:cubicBezTo>
                  <a:pt x="3" y="70"/>
                  <a:pt x="4" y="68"/>
                  <a:pt x="6" y="68"/>
                </a:cubicBezTo>
                <a:close/>
                <a:moveTo>
                  <a:pt x="7" y="41"/>
                </a:moveTo>
                <a:cubicBezTo>
                  <a:pt x="9" y="41"/>
                  <a:pt x="11" y="42"/>
                  <a:pt x="11" y="44"/>
                </a:cubicBezTo>
                <a:cubicBezTo>
                  <a:pt x="11" y="46"/>
                  <a:pt x="9" y="48"/>
                  <a:pt x="7" y="48"/>
                </a:cubicBezTo>
                <a:cubicBezTo>
                  <a:pt x="5" y="48"/>
                  <a:pt x="4" y="46"/>
                  <a:pt x="4" y="44"/>
                </a:cubicBezTo>
                <a:cubicBezTo>
                  <a:pt x="4" y="42"/>
                  <a:pt x="5" y="41"/>
                  <a:pt x="7" y="41"/>
                </a:cubicBezTo>
                <a:close/>
                <a:moveTo>
                  <a:pt x="28" y="54"/>
                </a:moveTo>
                <a:cubicBezTo>
                  <a:pt x="51" y="45"/>
                  <a:pt x="51" y="45"/>
                  <a:pt x="51" y="45"/>
                </a:cubicBezTo>
                <a:cubicBezTo>
                  <a:pt x="52" y="45"/>
                  <a:pt x="53" y="45"/>
                  <a:pt x="54" y="46"/>
                </a:cubicBezTo>
                <a:cubicBezTo>
                  <a:pt x="54" y="48"/>
                  <a:pt x="54" y="48"/>
                  <a:pt x="54" y="48"/>
                </a:cubicBezTo>
                <a:cubicBezTo>
                  <a:pt x="55" y="49"/>
                  <a:pt x="54" y="50"/>
                  <a:pt x="53" y="50"/>
                </a:cubicBezTo>
                <a:cubicBezTo>
                  <a:pt x="31" y="59"/>
                  <a:pt x="31" y="59"/>
                  <a:pt x="31" y="59"/>
                </a:cubicBezTo>
                <a:cubicBezTo>
                  <a:pt x="30" y="60"/>
                  <a:pt x="28" y="59"/>
                  <a:pt x="28" y="58"/>
                </a:cubicBezTo>
                <a:cubicBezTo>
                  <a:pt x="27" y="57"/>
                  <a:pt x="27" y="57"/>
                  <a:pt x="27" y="57"/>
                </a:cubicBezTo>
                <a:cubicBezTo>
                  <a:pt x="27" y="56"/>
                  <a:pt x="27" y="55"/>
                  <a:pt x="28" y="5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srgbClr val="000000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5282" name="PA_椭圆 162"/>
          <p:cNvSpPr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6705601" y="4179360"/>
            <a:ext cx="622300" cy="624417"/>
          </a:xfrm>
          <a:prstGeom prst="ellipse">
            <a:avLst/>
          </a:prstGeom>
          <a:solidFill>
            <a:srgbClr val="E54B81"/>
          </a:solidFill>
          <a:ln>
            <a:noFill/>
          </a:ln>
          <a:effectLst>
            <a:outerShdw blurRad="63500" dist="63500" dir="2700000" algn="tl" rotWithShape="0">
              <a:prstClr val="black">
                <a:alpha val="10000"/>
              </a:prstClr>
            </a:outerShdw>
          </a:effectLst>
        </p:spPr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srgbClr val="000000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5283" name="PA_任意多边形 163"/>
          <p:cNvSpPr>
            <a:spLocks noEditPoints="1"/>
          </p:cNvSpPr>
          <p:nvPr>
            <p:custDataLst>
              <p:tags r:id="rId14"/>
            </p:custDataLst>
          </p:nvPr>
        </p:nvSpPr>
        <p:spPr bwMode="auto">
          <a:xfrm>
            <a:off x="6862234" y="4357159"/>
            <a:ext cx="306917" cy="315384"/>
          </a:xfrm>
          <a:custGeom>
            <a:avLst/>
            <a:gdLst>
              <a:gd name="T0" fmla="*/ 58 w 83"/>
              <a:gd name="T1" fmla="*/ 28 h 85"/>
              <a:gd name="T2" fmla="*/ 35 w 83"/>
              <a:gd name="T3" fmla="*/ 14 h 85"/>
              <a:gd name="T4" fmla="*/ 20 w 83"/>
              <a:gd name="T5" fmla="*/ 34 h 85"/>
              <a:gd name="T6" fmla="*/ 33 w 83"/>
              <a:gd name="T7" fmla="*/ 15 h 85"/>
              <a:gd name="T8" fmla="*/ 34 w 83"/>
              <a:gd name="T9" fmla="*/ 16 h 85"/>
              <a:gd name="T10" fmla="*/ 23 w 83"/>
              <a:gd name="T11" fmla="*/ 41 h 85"/>
              <a:gd name="T12" fmla="*/ 35 w 83"/>
              <a:gd name="T13" fmla="*/ 56 h 85"/>
              <a:gd name="T14" fmla="*/ 23 w 83"/>
              <a:gd name="T15" fmla="*/ 55 h 85"/>
              <a:gd name="T16" fmla="*/ 20 w 83"/>
              <a:gd name="T17" fmla="*/ 52 h 85"/>
              <a:gd name="T18" fmla="*/ 44 w 83"/>
              <a:gd name="T19" fmla="*/ 64 h 85"/>
              <a:gd name="T20" fmla="*/ 22 w 83"/>
              <a:gd name="T21" fmla="*/ 63 h 85"/>
              <a:gd name="T22" fmla="*/ 22 w 83"/>
              <a:gd name="T23" fmla="*/ 57 h 85"/>
              <a:gd name="T24" fmla="*/ 67 w 83"/>
              <a:gd name="T25" fmla="*/ 41 h 85"/>
              <a:gd name="T26" fmla="*/ 65 w 83"/>
              <a:gd name="T27" fmla="*/ 46 h 85"/>
              <a:gd name="T28" fmla="*/ 54 w 83"/>
              <a:gd name="T29" fmla="*/ 50 h 85"/>
              <a:gd name="T30" fmla="*/ 40 w 83"/>
              <a:gd name="T31" fmla="*/ 11 h 85"/>
              <a:gd name="T32" fmla="*/ 57 w 83"/>
              <a:gd name="T33" fmla="*/ 24 h 85"/>
              <a:gd name="T34" fmla="*/ 52 w 83"/>
              <a:gd name="T35" fmla="*/ 40 h 85"/>
              <a:gd name="T36" fmla="*/ 52 w 83"/>
              <a:gd name="T37" fmla="*/ 40 h 85"/>
              <a:gd name="T38" fmla="*/ 34 w 83"/>
              <a:gd name="T39" fmla="*/ 43 h 85"/>
              <a:gd name="T40" fmla="*/ 58 w 83"/>
              <a:gd name="T41" fmla="*/ 61 h 85"/>
              <a:gd name="T42" fmla="*/ 9 w 83"/>
              <a:gd name="T43" fmla="*/ 34 h 85"/>
              <a:gd name="T44" fmla="*/ 33 w 83"/>
              <a:gd name="T45" fmla="*/ 10 h 85"/>
              <a:gd name="T46" fmla="*/ 66 w 83"/>
              <a:gd name="T47" fmla="*/ 18 h 85"/>
              <a:gd name="T48" fmla="*/ 76 w 83"/>
              <a:gd name="T49" fmla="*/ 47 h 85"/>
              <a:gd name="T50" fmla="*/ 75 w 83"/>
              <a:gd name="T51" fmla="*/ 47 h 85"/>
              <a:gd name="T52" fmla="*/ 73 w 83"/>
              <a:gd name="T53" fmla="*/ 39 h 85"/>
              <a:gd name="T54" fmla="*/ 68 w 83"/>
              <a:gd name="T55" fmla="*/ 25 h 85"/>
              <a:gd name="T56" fmla="*/ 68 w 83"/>
              <a:gd name="T57" fmla="*/ 37 h 85"/>
              <a:gd name="T58" fmla="*/ 52 w 83"/>
              <a:gd name="T59" fmla="*/ 71 h 85"/>
              <a:gd name="T60" fmla="*/ 58 w 83"/>
              <a:gd name="T61" fmla="*/ 66 h 85"/>
              <a:gd name="T62" fmla="*/ 70 w 83"/>
              <a:gd name="T63" fmla="*/ 53 h 85"/>
              <a:gd name="T64" fmla="*/ 58 w 83"/>
              <a:gd name="T65" fmla="*/ 61 h 85"/>
              <a:gd name="T66" fmla="*/ 17 w 83"/>
              <a:gd name="T67" fmla="*/ 49 h 85"/>
              <a:gd name="T68" fmla="*/ 12 w 83"/>
              <a:gd name="T69" fmla="*/ 38 h 85"/>
              <a:gd name="T70" fmla="*/ 15 w 83"/>
              <a:gd name="T71" fmla="*/ 54 h 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83" h="85">
                <a:moveTo>
                  <a:pt x="58" y="27"/>
                </a:moveTo>
                <a:cubicBezTo>
                  <a:pt x="58" y="27"/>
                  <a:pt x="58" y="28"/>
                  <a:pt x="58" y="28"/>
                </a:cubicBezTo>
                <a:cubicBezTo>
                  <a:pt x="58" y="29"/>
                  <a:pt x="58" y="29"/>
                  <a:pt x="57" y="29"/>
                </a:cubicBezTo>
                <a:cubicBezTo>
                  <a:pt x="51" y="22"/>
                  <a:pt x="44" y="17"/>
                  <a:pt x="35" y="14"/>
                </a:cubicBezTo>
                <a:cubicBezTo>
                  <a:pt x="21" y="10"/>
                  <a:pt x="12" y="19"/>
                  <a:pt x="19" y="34"/>
                </a:cubicBezTo>
                <a:cubicBezTo>
                  <a:pt x="19" y="35"/>
                  <a:pt x="20" y="35"/>
                  <a:pt x="20" y="34"/>
                </a:cubicBezTo>
                <a:cubicBezTo>
                  <a:pt x="22" y="28"/>
                  <a:pt x="25" y="22"/>
                  <a:pt x="30" y="16"/>
                </a:cubicBezTo>
                <a:cubicBezTo>
                  <a:pt x="30" y="15"/>
                  <a:pt x="32" y="15"/>
                  <a:pt x="33" y="15"/>
                </a:cubicBezTo>
                <a:cubicBezTo>
                  <a:pt x="33" y="15"/>
                  <a:pt x="33" y="15"/>
                  <a:pt x="33" y="15"/>
                </a:cubicBezTo>
                <a:cubicBezTo>
                  <a:pt x="34" y="15"/>
                  <a:pt x="34" y="16"/>
                  <a:pt x="34" y="16"/>
                </a:cubicBezTo>
                <a:cubicBezTo>
                  <a:pt x="28" y="22"/>
                  <a:pt x="25" y="31"/>
                  <a:pt x="22" y="38"/>
                </a:cubicBezTo>
                <a:cubicBezTo>
                  <a:pt x="22" y="39"/>
                  <a:pt x="22" y="40"/>
                  <a:pt x="23" y="41"/>
                </a:cubicBezTo>
                <a:cubicBezTo>
                  <a:pt x="26" y="46"/>
                  <a:pt x="30" y="51"/>
                  <a:pt x="35" y="55"/>
                </a:cubicBezTo>
                <a:cubicBezTo>
                  <a:pt x="35" y="55"/>
                  <a:pt x="35" y="56"/>
                  <a:pt x="35" y="56"/>
                </a:cubicBezTo>
                <a:cubicBezTo>
                  <a:pt x="31" y="56"/>
                  <a:pt x="28" y="56"/>
                  <a:pt x="25" y="56"/>
                </a:cubicBezTo>
                <a:cubicBezTo>
                  <a:pt x="24" y="56"/>
                  <a:pt x="24" y="55"/>
                  <a:pt x="23" y="55"/>
                </a:cubicBezTo>
                <a:cubicBezTo>
                  <a:pt x="22" y="54"/>
                  <a:pt x="22" y="53"/>
                  <a:pt x="21" y="52"/>
                </a:cubicBezTo>
                <a:cubicBezTo>
                  <a:pt x="20" y="52"/>
                  <a:pt x="20" y="52"/>
                  <a:pt x="20" y="52"/>
                </a:cubicBezTo>
                <a:cubicBezTo>
                  <a:pt x="19" y="72"/>
                  <a:pt x="32" y="78"/>
                  <a:pt x="45" y="65"/>
                </a:cubicBezTo>
                <a:cubicBezTo>
                  <a:pt x="45" y="65"/>
                  <a:pt x="45" y="64"/>
                  <a:pt x="44" y="64"/>
                </a:cubicBezTo>
                <a:cubicBezTo>
                  <a:pt x="37" y="66"/>
                  <a:pt x="30" y="66"/>
                  <a:pt x="25" y="65"/>
                </a:cubicBezTo>
                <a:cubicBezTo>
                  <a:pt x="24" y="65"/>
                  <a:pt x="23" y="64"/>
                  <a:pt x="22" y="63"/>
                </a:cubicBezTo>
                <a:cubicBezTo>
                  <a:pt x="22" y="61"/>
                  <a:pt x="21" y="59"/>
                  <a:pt x="21" y="57"/>
                </a:cubicBezTo>
                <a:cubicBezTo>
                  <a:pt x="21" y="57"/>
                  <a:pt x="21" y="56"/>
                  <a:pt x="22" y="57"/>
                </a:cubicBezTo>
                <a:cubicBezTo>
                  <a:pt x="36" y="60"/>
                  <a:pt x="59" y="54"/>
                  <a:pt x="69" y="44"/>
                </a:cubicBezTo>
                <a:cubicBezTo>
                  <a:pt x="68" y="43"/>
                  <a:pt x="68" y="42"/>
                  <a:pt x="67" y="41"/>
                </a:cubicBezTo>
                <a:cubicBezTo>
                  <a:pt x="67" y="41"/>
                  <a:pt x="66" y="41"/>
                  <a:pt x="66" y="41"/>
                </a:cubicBezTo>
                <a:cubicBezTo>
                  <a:pt x="66" y="43"/>
                  <a:pt x="65" y="44"/>
                  <a:pt x="65" y="46"/>
                </a:cubicBezTo>
                <a:cubicBezTo>
                  <a:pt x="62" y="48"/>
                  <a:pt x="59" y="49"/>
                  <a:pt x="55" y="51"/>
                </a:cubicBezTo>
                <a:cubicBezTo>
                  <a:pt x="55" y="51"/>
                  <a:pt x="54" y="50"/>
                  <a:pt x="54" y="50"/>
                </a:cubicBezTo>
                <a:cubicBezTo>
                  <a:pt x="55" y="49"/>
                  <a:pt x="55" y="48"/>
                  <a:pt x="56" y="46"/>
                </a:cubicBezTo>
                <a:cubicBezTo>
                  <a:pt x="67" y="17"/>
                  <a:pt x="54" y="2"/>
                  <a:pt x="40" y="11"/>
                </a:cubicBezTo>
                <a:cubicBezTo>
                  <a:pt x="39" y="11"/>
                  <a:pt x="39" y="12"/>
                  <a:pt x="40" y="12"/>
                </a:cubicBezTo>
                <a:cubicBezTo>
                  <a:pt x="46" y="15"/>
                  <a:pt x="52" y="19"/>
                  <a:pt x="57" y="24"/>
                </a:cubicBezTo>
                <a:cubicBezTo>
                  <a:pt x="58" y="25"/>
                  <a:pt x="58" y="26"/>
                  <a:pt x="58" y="27"/>
                </a:cubicBezTo>
                <a:close/>
                <a:moveTo>
                  <a:pt x="52" y="40"/>
                </a:moveTo>
                <a:cubicBezTo>
                  <a:pt x="53" y="55"/>
                  <a:pt x="31" y="55"/>
                  <a:pt x="31" y="41"/>
                </a:cubicBezTo>
                <a:cubicBezTo>
                  <a:pt x="31" y="28"/>
                  <a:pt x="51" y="27"/>
                  <a:pt x="52" y="40"/>
                </a:cubicBezTo>
                <a:close/>
                <a:moveTo>
                  <a:pt x="44" y="43"/>
                </a:moveTo>
                <a:cubicBezTo>
                  <a:pt x="44" y="49"/>
                  <a:pt x="34" y="50"/>
                  <a:pt x="34" y="43"/>
                </a:cubicBezTo>
                <a:cubicBezTo>
                  <a:pt x="34" y="37"/>
                  <a:pt x="43" y="37"/>
                  <a:pt x="44" y="43"/>
                </a:cubicBezTo>
                <a:close/>
                <a:moveTo>
                  <a:pt x="58" y="61"/>
                </a:moveTo>
                <a:cubicBezTo>
                  <a:pt x="44" y="85"/>
                  <a:pt x="22" y="83"/>
                  <a:pt x="17" y="63"/>
                </a:cubicBezTo>
                <a:cubicBezTo>
                  <a:pt x="4" y="58"/>
                  <a:pt x="0" y="45"/>
                  <a:pt x="9" y="34"/>
                </a:cubicBezTo>
                <a:cubicBezTo>
                  <a:pt x="10" y="33"/>
                  <a:pt x="10" y="32"/>
                  <a:pt x="10" y="31"/>
                </a:cubicBezTo>
                <a:cubicBezTo>
                  <a:pt x="7" y="16"/>
                  <a:pt x="18" y="7"/>
                  <a:pt x="33" y="10"/>
                </a:cubicBezTo>
                <a:cubicBezTo>
                  <a:pt x="34" y="10"/>
                  <a:pt x="35" y="10"/>
                  <a:pt x="36" y="9"/>
                </a:cubicBezTo>
                <a:cubicBezTo>
                  <a:pt x="48" y="0"/>
                  <a:pt x="62" y="4"/>
                  <a:pt x="66" y="18"/>
                </a:cubicBezTo>
                <a:cubicBezTo>
                  <a:pt x="67" y="19"/>
                  <a:pt x="67" y="19"/>
                  <a:pt x="68" y="20"/>
                </a:cubicBezTo>
                <a:cubicBezTo>
                  <a:pt x="80" y="25"/>
                  <a:pt x="83" y="37"/>
                  <a:pt x="76" y="47"/>
                </a:cubicBezTo>
                <a:cubicBezTo>
                  <a:pt x="76" y="47"/>
                  <a:pt x="75" y="47"/>
                  <a:pt x="75" y="47"/>
                </a:cubicBezTo>
                <a:cubicBezTo>
                  <a:pt x="75" y="47"/>
                  <a:pt x="75" y="47"/>
                  <a:pt x="75" y="47"/>
                </a:cubicBezTo>
                <a:cubicBezTo>
                  <a:pt x="74" y="45"/>
                  <a:pt x="73" y="43"/>
                  <a:pt x="73" y="42"/>
                </a:cubicBezTo>
                <a:cubicBezTo>
                  <a:pt x="72" y="41"/>
                  <a:pt x="72" y="40"/>
                  <a:pt x="73" y="39"/>
                </a:cubicBezTo>
                <a:cubicBezTo>
                  <a:pt x="75" y="33"/>
                  <a:pt x="74" y="28"/>
                  <a:pt x="69" y="24"/>
                </a:cubicBezTo>
                <a:cubicBezTo>
                  <a:pt x="68" y="24"/>
                  <a:pt x="68" y="24"/>
                  <a:pt x="68" y="25"/>
                </a:cubicBezTo>
                <a:cubicBezTo>
                  <a:pt x="68" y="27"/>
                  <a:pt x="68" y="30"/>
                  <a:pt x="67" y="34"/>
                </a:cubicBezTo>
                <a:cubicBezTo>
                  <a:pt x="67" y="35"/>
                  <a:pt x="67" y="36"/>
                  <a:pt x="68" y="37"/>
                </a:cubicBezTo>
                <a:cubicBezTo>
                  <a:pt x="82" y="58"/>
                  <a:pt x="71" y="76"/>
                  <a:pt x="52" y="72"/>
                </a:cubicBezTo>
                <a:cubicBezTo>
                  <a:pt x="52" y="72"/>
                  <a:pt x="51" y="72"/>
                  <a:pt x="52" y="71"/>
                </a:cubicBezTo>
                <a:cubicBezTo>
                  <a:pt x="53" y="70"/>
                  <a:pt x="54" y="68"/>
                  <a:pt x="55" y="67"/>
                </a:cubicBezTo>
                <a:cubicBezTo>
                  <a:pt x="56" y="66"/>
                  <a:pt x="57" y="66"/>
                  <a:pt x="58" y="66"/>
                </a:cubicBezTo>
                <a:cubicBezTo>
                  <a:pt x="66" y="66"/>
                  <a:pt x="71" y="61"/>
                  <a:pt x="71" y="54"/>
                </a:cubicBezTo>
                <a:cubicBezTo>
                  <a:pt x="71" y="53"/>
                  <a:pt x="70" y="53"/>
                  <a:pt x="70" y="53"/>
                </a:cubicBezTo>
                <a:cubicBezTo>
                  <a:pt x="67" y="55"/>
                  <a:pt x="64" y="57"/>
                  <a:pt x="60" y="59"/>
                </a:cubicBezTo>
                <a:cubicBezTo>
                  <a:pt x="59" y="60"/>
                  <a:pt x="58" y="60"/>
                  <a:pt x="58" y="61"/>
                </a:cubicBezTo>
                <a:close/>
                <a:moveTo>
                  <a:pt x="16" y="53"/>
                </a:moveTo>
                <a:cubicBezTo>
                  <a:pt x="16" y="52"/>
                  <a:pt x="16" y="50"/>
                  <a:pt x="17" y="49"/>
                </a:cubicBezTo>
                <a:cubicBezTo>
                  <a:pt x="17" y="48"/>
                  <a:pt x="17" y="47"/>
                  <a:pt x="16" y="46"/>
                </a:cubicBezTo>
                <a:cubicBezTo>
                  <a:pt x="14" y="43"/>
                  <a:pt x="13" y="40"/>
                  <a:pt x="12" y="38"/>
                </a:cubicBezTo>
                <a:cubicBezTo>
                  <a:pt x="12" y="37"/>
                  <a:pt x="11" y="37"/>
                  <a:pt x="11" y="38"/>
                </a:cubicBezTo>
                <a:cubicBezTo>
                  <a:pt x="7" y="44"/>
                  <a:pt x="9" y="50"/>
                  <a:pt x="15" y="54"/>
                </a:cubicBezTo>
                <a:cubicBezTo>
                  <a:pt x="16" y="54"/>
                  <a:pt x="16" y="54"/>
                  <a:pt x="16" y="5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srgbClr val="000000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5285" name="PA_椭圆 165"/>
          <p:cNvSpPr>
            <a:spLocks noChangeArrowheads="1"/>
          </p:cNvSpPr>
          <p:nvPr>
            <p:custDataLst>
              <p:tags r:id="rId15"/>
            </p:custDataLst>
          </p:nvPr>
        </p:nvSpPr>
        <p:spPr bwMode="auto">
          <a:xfrm>
            <a:off x="1519767" y="5301193"/>
            <a:ext cx="622300" cy="624417"/>
          </a:xfrm>
          <a:prstGeom prst="ellipse">
            <a:avLst/>
          </a:prstGeom>
          <a:solidFill>
            <a:srgbClr val="9DD53E"/>
          </a:solidFill>
          <a:ln>
            <a:noFill/>
          </a:ln>
          <a:effectLst>
            <a:outerShdw blurRad="63500" dist="63500" dir="2700000" algn="tl" rotWithShape="0">
              <a:prstClr val="black">
                <a:alpha val="10000"/>
              </a:prstClr>
            </a:outerShdw>
          </a:effectLst>
        </p:spPr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srgbClr val="000000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5286" name="PA_任意多边形 166"/>
          <p:cNvSpPr>
            <a:spLocks noEditPoints="1"/>
          </p:cNvSpPr>
          <p:nvPr>
            <p:custDataLst>
              <p:tags r:id="rId16"/>
            </p:custDataLst>
          </p:nvPr>
        </p:nvSpPr>
        <p:spPr bwMode="auto">
          <a:xfrm>
            <a:off x="1678517" y="5462059"/>
            <a:ext cx="304800" cy="304800"/>
          </a:xfrm>
          <a:custGeom>
            <a:avLst/>
            <a:gdLst>
              <a:gd name="T0" fmla="*/ 82 w 82"/>
              <a:gd name="T1" fmla="*/ 41 h 82"/>
              <a:gd name="T2" fmla="*/ 0 w 82"/>
              <a:gd name="T3" fmla="*/ 41 h 82"/>
              <a:gd name="T4" fmla="*/ 63 w 82"/>
              <a:gd name="T5" fmla="*/ 43 h 82"/>
              <a:gd name="T6" fmla="*/ 67 w 82"/>
              <a:gd name="T7" fmla="*/ 35 h 82"/>
              <a:gd name="T8" fmla="*/ 74 w 82"/>
              <a:gd name="T9" fmla="*/ 39 h 82"/>
              <a:gd name="T10" fmla="*/ 76 w 82"/>
              <a:gd name="T11" fmla="*/ 33 h 82"/>
              <a:gd name="T12" fmla="*/ 76 w 82"/>
              <a:gd name="T13" fmla="*/ 41 h 82"/>
              <a:gd name="T14" fmla="*/ 76 w 82"/>
              <a:gd name="T15" fmla="*/ 44 h 82"/>
              <a:gd name="T16" fmla="*/ 76 w 82"/>
              <a:gd name="T17" fmla="*/ 46 h 82"/>
              <a:gd name="T18" fmla="*/ 75 w 82"/>
              <a:gd name="T19" fmla="*/ 46 h 82"/>
              <a:gd name="T20" fmla="*/ 72 w 82"/>
              <a:gd name="T21" fmla="*/ 44 h 82"/>
              <a:gd name="T22" fmla="*/ 72 w 82"/>
              <a:gd name="T23" fmla="*/ 47 h 82"/>
              <a:gd name="T24" fmla="*/ 75 w 82"/>
              <a:gd name="T25" fmla="*/ 49 h 82"/>
              <a:gd name="T26" fmla="*/ 41 w 82"/>
              <a:gd name="T27" fmla="*/ 76 h 82"/>
              <a:gd name="T28" fmla="*/ 41 w 82"/>
              <a:gd name="T29" fmla="*/ 5 h 82"/>
              <a:gd name="T30" fmla="*/ 52 w 82"/>
              <a:gd name="T31" fmla="*/ 8 h 82"/>
              <a:gd name="T32" fmla="*/ 37 w 82"/>
              <a:gd name="T33" fmla="*/ 15 h 82"/>
              <a:gd name="T34" fmla="*/ 30 w 82"/>
              <a:gd name="T35" fmla="*/ 17 h 82"/>
              <a:gd name="T36" fmla="*/ 29 w 82"/>
              <a:gd name="T37" fmla="*/ 24 h 82"/>
              <a:gd name="T38" fmla="*/ 26 w 82"/>
              <a:gd name="T39" fmla="*/ 29 h 82"/>
              <a:gd name="T40" fmla="*/ 24 w 82"/>
              <a:gd name="T41" fmla="*/ 31 h 82"/>
              <a:gd name="T42" fmla="*/ 26 w 82"/>
              <a:gd name="T43" fmla="*/ 33 h 82"/>
              <a:gd name="T44" fmla="*/ 29 w 82"/>
              <a:gd name="T45" fmla="*/ 32 h 82"/>
              <a:gd name="T46" fmla="*/ 33 w 82"/>
              <a:gd name="T47" fmla="*/ 28 h 82"/>
              <a:gd name="T48" fmla="*/ 38 w 82"/>
              <a:gd name="T49" fmla="*/ 30 h 82"/>
              <a:gd name="T50" fmla="*/ 41 w 82"/>
              <a:gd name="T51" fmla="*/ 34 h 82"/>
              <a:gd name="T52" fmla="*/ 35 w 82"/>
              <a:gd name="T53" fmla="*/ 34 h 82"/>
              <a:gd name="T54" fmla="*/ 32 w 82"/>
              <a:gd name="T55" fmla="*/ 32 h 82"/>
              <a:gd name="T56" fmla="*/ 25 w 82"/>
              <a:gd name="T57" fmla="*/ 37 h 82"/>
              <a:gd name="T58" fmla="*/ 23 w 82"/>
              <a:gd name="T59" fmla="*/ 46 h 82"/>
              <a:gd name="T60" fmla="*/ 28 w 82"/>
              <a:gd name="T61" fmla="*/ 51 h 82"/>
              <a:gd name="T62" fmla="*/ 35 w 82"/>
              <a:gd name="T63" fmla="*/ 51 h 82"/>
              <a:gd name="T64" fmla="*/ 43 w 82"/>
              <a:gd name="T65" fmla="*/ 70 h 82"/>
              <a:gd name="T66" fmla="*/ 49 w 82"/>
              <a:gd name="T67" fmla="*/ 57 h 82"/>
              <a:gd name="T68" fmla="*/ 49 w 82"/>
              <a:gd name="T69" fmla="*/ 44 h 82"/>
              <a:gd name="T70" fmla="*/ 44 w 82"/>
              <a:gd name="T71" fmla="*/ 38 h 82"/>
              <a:gd name="T72" fmla="*/ 47 w 82"/>
              <a:gd name="T73" fmla="*/ 41 h 82"/>
              <a:gd name="T74" fmla="*/ 53 w 82"/>
              <a:gd name="T75" fmla="*/ 37 h 82"/>
              <a:gd name="T76" fmla="*/ 50 w 82"/>
              <a:gd name="T77" fmla="*/ 34 h 82"/>
              <a:gd name="T78" fmla="*/ 55 w 82"/>
              <a:gd name="T79" fmla="*/ 34 h 82"/>
              <a:gd name="T80" fmla="*/ 62 w 82"/>
              <a:gd name="T81" fmla="*/ 43 h 82"/>
              <a:gd name="T82" fmla="*/ 51 w 82"/>
              <a:gd name="T83" fmla="*/ 58 h 82"/>
              <a:gd name="T84" fmla="*/ 49 w 82"/>
              <a:gd name="T85" fmla="*/ 63 h 82"/>
              <a:gd name="T86" fmla="*/ 52 w 82"/>
              <a:gd name="T87" fmla="*/ 58 h 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82" h="82">
                <a:moveTo>
                  <a:pt x="41" y="0"/>
                </a:moveTo>
                <a:cubicBezTo>
                  <a:pt x="64" y="0"/>
                  <a:pt x="82" y="18"/>
                  <a:pt x="82" y="41"/>
                </a:cubicBezTo>
                <a:cubicBezTo>
                  <a:pt x="82" y="63"/>
                  <a:pt x="64" y="82"/>
                  <a:pt x="41" y="82"/>
                </a:cubicBezTo>
                <a:cubicBezTo>
                  <a:pt x="18" y="82"/>
                  <a:pt x="0" y="63"/>
                  <a:pt x="0" y="41"/>
                </a:cubicBezTo>
                <a:cubicBezTo>
                  <a:pt x="0" y="18"/>
                  <a:pt x="18" y="0"/>
                  <a:pt x="41" y="0"/>
                </a:cubicBezTo>
                <a:close/>
                <a:moveTo>
                  <a:pt x="63" y="43"/>
                </a:moveTo>
                <a:cubicBezTo>
                  <a:pt x="64" y="40"/>
                  <a:pt x="64" y="38"/>
                  <a:pt x="65" y="35"/>
                </a:cubicBezTo>
                <a:cubicBezTo>
                  <a:pt x="65" y="34"/>
                  <a:pt x="65" y="34"/>
                  <a:pt x="67" y="35"/>
                </a:cubicBezTo>
                <a:cubicBezTo>
                  <a:pt x="68" y="37"/>
                  <a:pt x="70" y="38"/>
                  <a:pt x="72" y="40"/>
                </a:cubicBezTo>
                <a:cubicBezTo>
                  <a:pt x="73" y="41"/>
                  <a:pt x="74" y="41"/>
                  <a:pt x="74" y="39"/>
                </a:cubicBezTo>
                <a:cubicBezTo>
                  <a:pt x="74" y="37"/>
                  <a:pt x="74" y="35"/>
                  <a:pt x="75" y="33"/>
                </a:cubicBezTo>
                <a:cubicBezTo>
                  <a:pt x="75" y="32"/>
                  <a:pt x="75" y="32"/>
                  <a:pt x="76" y="33"/>
                </a:cubicBezTo>
                <a:cubicBezTo>
                  <a:pt x="76" y="36"/>
                  <a:pt x="76" y="38"/>
                  <a:pt x="76" y="41"/>
                </a:cubicBezTo>
                <a:cubicBezTo>
                  <a:pt x="76" y="41"/>
                  <a:pt x="77" y="41"/>
                  <a:pt x="76" y="41"/>
                </a:cubicBezTo>
                <a:cubicBezTo>
                  <a:pt x="75" y="43"/>
                  <a:pt x="75" y="43"/>
                  <a:pt x="75" y="43"/>
                </a:cubicBezTo>
                <a:cubicBezTo>
                  <a:pt x="75" y="44"/>
                  <a:pt x="75" y="44"/>
                  <a:pt x="76" y="44"/>
                </a:cubicBezTo>
                <a:cubicBezTo>
                  <a:pt x="76" y="44"/>
                  <a:pt x="76" y="45"/>
                  <a:pt x="76" y="45"/>
                </a:cubicBezTo>
                <a:cubicBezTo>
                  <a:pt x="76" y="45"/>
                  <a:pt x="76" y="46"/>
                  <a:pt x="76" y="46"/>
                </a:cubicBezTo>
                <a:cubicBezTo>
                  <a:pt x="76" y="46"/>
                  <a:pt x="76" y="47"/>
                  <a:pt x="76" y="47"/>
                </a:cubicBezTo>
                <a:cubicBezTo>
                  <a:pt x="75" y="47"/>
                  <a:pt x="75" y="46"/>
                  <a:pt x="75" y="46"/>
                </a:cubicBezTo>
                <a:cubicBezTo>
                  <a:pt x="74" y="46"/>
                  <a:pt x="74" y="47"/>
                  <a:pt x="73" y="45"/>
                </a:cubicBezTo>
                <a:cubicBezTo>
                  <a:pt x="73" y="45"/>
                  <a:pt x="73" y="45"/>
                  <a:pt x="72" y="44"/>
                </a:cubicBezTo>
                <a:cubicBezTo>
                  <a:pt x="70" y="39"/>
                  <a:pt x="70" y="39"/>
                  <a:pt x="71" y="45"/>
                </a:cubicBezTo>
                <a:cubicBezTo>
                  <a:pt x="72" y="46"/>
                  <a:pt x="72" y="47"/>
                  <a:pt x="72" y="47"/>
                </a:cubicBezTo>
                <a:cubicBezTo>
                  <a:pt x="72" y="49"/>
                  <a:pt x="73" y="49"/>
                  <a:pt x="74" y="49"/>
                </a:cubicBezTo>
                <a:cubicBezTo>
                  <a:pt x="74" y="49"/>
                  <a:pt x="75" y="49"/>
                  <a:pt x="75" y="49"/>
                </a:cubicBezTo>
                <a:cubicBezTo>
                  <a:pt x="75" y="49"/>
                  <a:pt x="76" y="49"/>
                  <a:pt x="75" y="49"/>
                </a:cubicBezTo>
                <a:cubicBezTo>
                  <a:pt x="72" y="65"/>
                  <a:pt x="58" y="76"/>
                  <a:pt x="41" y="76"/>
                </a:cubicBezTo>
                <a:cubicBezTo>
                  <a:pt x="21" y="76"/>
                  <a:pt x="6" y="60"/>
                  <a:pt x="6" y="41"/>
                </a:cubicBezTo>
                <a:cubicBezTo>
                  <a:pt x="6" y="21"/>
                  <a:pt x="21" y="5"/>
                  <a:pt x="41" y="5"/>
                </a:cubicBezTo>
                <a:cubicBezTo>
                  <a:pt x="45" y="5"/>
                  <a:pt x="48" y="6"/>
                  <a:pt x="52" y="7"/>
                </a:cubicBezTo>
                <a:cubicBezTo>
                  <a:pt x="52" y="7"/>
                  <a:pt x="52" y="8"/>
                  <a:pt x="52" y="8"/>
                </a:cubicBezTo>
                <a:cubicBezTo>
                  <a:pt x="48" y="10"/>
                  <a:pt x="44" y="12"/>
                  <a:pt x="41" y="14"/>
                </a:cubicBezTo>
                <a:cubicBezTo>
                  <a:pt x="39" y="15"/>
                  <a:pt x="39" y="15"/>
                  <a:pt x="37" y="15"/>
                </a:cubicBezTo>
                <a:cubicBezTo>
                  <a:pt x="36" y="15"/>
                  <a:pt x="34" y="16"/>
                  <a:pt x="32" y="16"/>
                </a:cubicBezTo>
                <a:cubicBezTo>
                  <a:pt x="31" y="16"/>
                  <a:pt x="31" y="16"/>
                  <a:pt x="30" y="17"/>
                </a:cubicBezTo>
                <a:cubicBezTo>
                  <a:pt x="30" y="19"/>
                  <a:pt x="30" y="20"/>
                  <a:pt x="30" y="22"/>
                </a:cubicBezTo>
                <a:cubicBezTo>
                  <a:pt x="29" y="23"/>
                  <a:pt x="29" y="23"/>
                  <a:pt x="29" y="24"/>
                </a:cubicBezTo>
                <a:cubicBezTo>
                  <a:pt x="28" y="26"/>
                  <a:pt x="28" y="27"/>
                  <a:pt x="27" y="28"/>
                </a:cubicBezTo>
                <a:cubicBezTo>
                  <a:pt x="27" y="29"/>
                  <a:pt x="27" y="29"/>
                  <a:pt x="26" y="29"/>
                </a:cubicBezTo>
                <a:cubicBezTo>
                  <a:pt x="26" y="29"/>
                  <a:pt x="25" y="30"/>
                  <a:pt x="25" y="30"/>
                </a:cubicBezTo>
                <a:cubicBezTo>
                  <a:pt x="24" y="30"/>
                  <a:pt x="24" y="30"/>
                  <a:pt x="24" y="31"/>
                </a:cubicBezTo>
                <a:cubicBezTo>
                  <a:pt x="24" y="31"/>
                  <a:pt x="24" y="32"/>
                  <a:pt x="25" y="32"/>
                </a:cubicBezTo>
                <a:cubicBezTo>
                  <a:pt x="25" y="33"/>
                  <a:pt x="25" y="33"/>
                  <a:pt x="26" y="33"/>
                </a:cubicBezTo>
                <a:cubicBezTo>
                  <a:pt x="26" y="33"/>
                  <a:pt x="26" y="33"/>
                  <a:pt x="27" y="33"/>
                </a:cubicBezTo>
                <a:cubicBezTo>
                  <a:pt x="28" y="33"/>
                  <a:pt x="28" y="33"/>
                  <a:pt x="29" y="32"/>
                </a:cubicBezTo>
                <a:cubicBezTo>
                  <a:pt x="29" y="31"/>
                  <a:pt x="30" y="30"/>
                  <a:pt x="31" y="29"/>
                </a:cubicBezTo>
                <a:cubicBezTo>
                  <a:pt x="31" y="28"/>
                  <a:pt x="32" y="28"/>
                  <a:pt x="33" y="28"/>
                </a:cubicBezTo>
                <a:cubicBezTo>
                  <a:pt x="34" y="29"/>
                  <a:pt x="35" y="29"/>
                  <a:pt x="36" y="29"/>
                </a:cubicBezTo>
                <a:cubicBezTo>
                  <a:pt x="37" y="30"/>
                  <a:pt x="37" y="30"/>
                  <a:pt x="38" y="30"/>
                </a:cubicBezTo>
                <a:cubicBezTo>
                  <a:pt x="39" y="31"/>
                  <a:pt x="40" y="32"/>
                  <a:pt x="41" y="33"/>
                </a:cubicBezTo>
                <a:cubicBezTo>
                  <a:pt x="42" y="33"/>
                  <a:pt x="41" y="34"/>
                  <a:pt x="41" y="34"/>
                </a:cubicBezTo>
                <a:cubicBezTo>
                  <a:pt x="39" y="34"/>
                  <a:pt x="38" y="34"/>
                  <a:pt x="37" y="34"/>
                </a:cubicBezTo>
                <a:cubicBezTo>
                  <a:pt x="36" y="35"/>
                  <a:pt x="36" y="34"/>
                  <a:pt x="35" y="34"/>
                </a:cubicBezTo>
                <a:cubicBezTo>
                  <a:pt x="35" y="33"/>
                  <a:pt x="34" y="33"/>
                  <a:pt x="33" y="32"/>
                </a:cubicBezTo>
                <a:cubicBezTo>
                  <a:pt x="33" y="32"/>
                  <a:pt x="32" y="32"/>
                  <a:pt x="32" y="32"/>
                </a:cubicBezTo>
                <a:cubicBezTo>
                  <a:pt x="30" y="33"/>
                  <a:pt x="28" y="34"/>
                  <a:pt x="26" y="35"/>
                </a:cubicBezTo>
                <a:cubicBezTo>
                  <a:pt x="25" y="35"/>
                  <a:pt x="25" y="36"/>
                  <a:pt x="25" y="37"/>
                </a:cubicBezTo>
                <a:cubicBezTo>
                  <a:pt x="24" y="39"/>
                  <a:pt x="24" y="42"/>
                  <a:pt x="23" y="44"/>
                </a:cubicBezTo>
                <a:cubicBezTo>
                  <a:pt x="22" y="45"/>
                  <a:pt x="22" y="45"/>
                  <a:pt x="23" y="46"/>
                </a:cubicBezTo>
                <a:cubicBezTo>
                  <a:pt x="24" y="48"/>
                  <a:pt x="25" y="49"/>
                  <a:pt x="26" y="51"/>
                </a:cubicBezTo>
                <a:cubicBezTo>
                  <a:pt x="27" y="52"/>
                  <a:pt x="27" y="52"/>
                  <a:pt x="28" y="51"/>
                </a:cubicBezTo>
                <a:cubicBezTo>
                  <a:pt x="30" y="51"/>
                  <a:pt x="32" y="51"/>
                  <a:pt x="33" y="50"/>
                </a:cubicBezTo>
                <a:cubicBezTo>
                  <a:pt x="34" y="50"/>
                  <a:pt x="35" y="50"/>
                  <a:pt x="35" y="51"/>
                </a:cubicBezTo>
                <a:cubicBezTo>
                  <a:pt x="37" y="57"/>
                  <a:pt x="39" y="63"/>
                  <a:pt x="41" y="69"/>
                </a:cubicBezTo>
                <a:cubicBezTo>
                  <a:pt x="42" y="71"/>
                  <a:pt x="42" y="71"/>
                  <a:pt x="43" y="70"/>
                </a:cubicBezTo>
                <a:cubicBezTo>
                  <a:pt x="45" y="67"/>
                  <a:pt x="46" y="64"/>
                  <a:pt x="48" y="61"/>
                </a:cubicBezTo>
                <a:cubicBezTo>
                  <a:pt x="49" y="59"/>
                  <a:pt x="49" y="59"/>
                  <a:pt x="49" y="57"/>
                </a:cubicBezTo>
                <a:cubicBezTo>
                  <a:pt x="50" y="53"/>
                  <a:pt x="50" y="50"/>
                  <a:pt x="51" y="46"/>
                </a:cubicBezTo>
                <a:cubicBezTo>
                  <a:pt x="51" y="44"/>
                  <a:pt x="51" y="44"/>
                  <a:pt x="49" y="44"/>
                </a:cubicBezTo>
                <a:cubicBezTo>
                  <a:pt x="48" y="45"/>
                  <a:pt x="48" y="44"/>
                  <a:pt x="47" y="43"/>
                </a:cubicBezTo>
                <a:cubicBezTo>
                  <a:pt x="46" y="41"/>
                  <a:pt x="45" y="39"/>
                  <a:pt x="44" y="38"/>
                </a:cubicBezTo>
                <a:cubicBezTo>
                  <a:pt x="43" y="36"/>
                  <a:pt x="43" y="36"/>
                  <a:pt x="44" y="37"/>
                </a:cubicBezTo>
                <a:cubicBezTo>
                  <a:pt x="45" y="38"/>
                  <a:pt x="46" y="40"/>
                  <a:pt x="47" y="41"/>
                </a:cubicBezTo>
                <a:cubicBezTo>
                  <a:pt x="49" y="42"/>
                  <a:pt x="49" y="42"/>
                  <a:pt x="50" y="41"/>
                </a:cubicBezTo>
                <a:cubicBezTo>
                  <a:pt x="51" y="40"/>
                  <a:pt x="52" y="38"/>
                  <a:pt x="53" y="37"/>
                </a:cubicBezTo>
                <a:cubicBezTo>
                  <a:pt x="54" y="36"/>
                  <a:pt x="54" y="36"/>
                  <a:pt x="52" y="35"/>
                </a:cubicBezTo>
                <a:cubicBezTo>
                  <a:pt x="51" y="35"/>
                  <a:pt x="51" y="34"/>
                  <a:pt x="50" y="34"/>
                </a:cubicBezTo>
                <a:cubicBezTo>
                  <a:pt x="49" y="33"/>
                  <a:pt x="48" y="33"/>
                  <a:pt x="50" y="34"/>
                </a:cubicBezTo>
                <a:cubicBezTo>
                  <a:pt x="52" y="34"/>
                  <a:pt x="53" y="34"/>
                  <a:pt x="55" y="34"/>
                </a:cubicBezTo>
                <a:cubicBezTo>
                  <a:pt x="57" y="35"/>
                  <a:pt x="57" y="35"/>
                  <a:pt x="58" y="36"/>
                </a:cubicBezTo>
                <a:cubicBezTo>
                  <a:pt x="59" y="39"/>
                  <a:pt x="60" y="41"/>
                  <a:pt x="62" y="43"/>
                </a:cubicBezTo>
                <a:cubicBezTo>
                  <a:pt x="62" y="45"/>
                  <a:pt x="63" y="44"/>
                  <a:pt x="63" y="43"/>
                </a:cubicBezTo>
                <a:close/>
                <a:moveTo>
                  <a:pt x="51" y="58"/>
                </a:moveTo>
                <a:cubicBezTo>
                  <a:pt x="51" y="58"/>
                  <a:pt x="50" y="59"/>
                  <a:pt x="50" y="59"/>
                </a:cubicBezTo>
                <a:cubicBezTo>
                  <a:pt x="49" y="61"/>
                  <a:pt x="49" y="61"/>
                  <a:pt x="49" y="63"/>
                </a:cubicBezTo>
                <a:cubicBezTo>
                  <a:pt x="50" y="66"/>
                  <a:pt x="50" y="66"/>
                  <a:pt x="51" y="63"/>
                </a:cubicBezTo>
                <a:cubicBezTo>
                  <a:pt x="51" y="61"/>
                  <a:pt x="52" y="60"/>
                  <a:pt x="52" y="58"/>
                </a:cubicBezTo>
                <a:cubicBezTo>
                  <a:pt x="53" y="55"/>
                  <a:pt x="53" y="55"/>
                  <a:pt x="51" y="5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srgbClr val="000000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5287" name="PA_矩形 167"/>
          <p:cNvSpPr>
            <a:spLocks noChangeArrowheads="1"/>
          </p:cNvSpPr>
          <p:nvPr>
            <p:custDataLst>
              <p:tags r:id="rId17"/>
            </p:custDataLst>
          </p:nvPr>
        </p:nvSpPr>
        <p:spPr bwMode="auto">
          <a:xfrm>
            <a:off x="2290233" y="1933576"/>
            <a:ext cx="3744384" cy="5911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defTabSz="121917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067">
                <a:solidFill>
                  <a:srgbClr val="808080"/>
                </a:solidFill>
                <a:latin typeface="Arial" charset="0"/>
                <a:ea typeface="宋体" pitchFamily="2" charset="-122"/>
              </a:rPr>
              <a:t>We have many PowerPoint </a:t>
            </a:r>
            <a:r>
              <a:rPr lang="zh-CN" altLang="en-US" sz="1067">
                <a:solidFill>
                  <a:srgbClr val="808080"/>
                </a:solidFill>
                <a:latin typeface="Arial" charset="0"/>
                <a:ea typeface="宋体" pitchFamily="2" charset="-122"/>
              </a:rPr>
              <a:t>templates</a:t>
            </a:r>
            <a:r>
              <a:rPr lang="en-US" altLang="zh-CN" sz="1067">
                <a:solidFill>
                  <a:srgbClr val="808080"/>
                </a:solidFill>
                <a:latin typeface="Arial" charset="0"/>
                <a:ea typeface="宋体" pitchFamily="2" charset="-122"/>
              </a:rPr>
              <a:t> that has been specifically designed to help anyone that is stepping into the world of PowerPoint for the very first time. </a:t>
            </a:r>
            <a:endParaRPr lang="zh-CN" altLang="en-US" sz="1067">
              <a:solidFill>
                <a:srgbClr val="808080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5288" name="PA_矩形 168"/>
          <p:cNvSpPr>
            <a:spLocks noChangeArrowheads="1"/>
          </p:cNvSpPr>
          <p:nvPr>
            <p:custDataLst>
              <p:tags r:id="rId18"/>
            </p:custDataLst>
          </p:nvPr>
        </p:nvSpPr>
        <p:spPr bwMode="auto">
          <a:xfrm>
            <a:off x="2290233" y="3068110"/>
            <a:ext cx="3744384" cy="5911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defTabSz="121917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067">
                <a:solidFill>
                  <a:srgbClr val="808080"/>
                </a:solidFill>
                <a:latin typeface="Arial" charset="0"/>
                <a:ea typeface="宋体" pitchFamily="2" charset="-122"/>
              </a:rPr>
              <a:t>We have many PowerPoint </a:t>
            </a:r>
            <a:r>
              <a:rPr lang="zh-CN" altLang="en-US" sz="1067">
                <a:solidFill>
                  <a:srgbClr val="808080"/>
                </a:solidFill>
                <a:latin typeface="Arial" charset="0"/>
                <a:ea typeface="宋体" pitchFamily="2" charset="-122"/>
              </a:rPr>
              <a:t>templates</a:t>
            </a:r>
            <a:r>
              <a:rPr lang="en-US" altLang="zh-CN" sz="1067">
                <a:solidFill>
                  <a:srgbClr val="808080"/>
                </a:solidFill>
                <a:latin typeface="Arial" charset="0"/>
                <a:ea typeface="宋体" pitchFamily="2" charset="-122"/>
              </a:rPr>
              <a:t> that has been specifically designed to help anyone that is stepping into the world of PowerPoint for the very first time. </a:t>
            </a:r>
            <a:endParaRPr lang="zh-CN" altLang="en-US" sz="1067">
              <a:solidFill>
                <a:srgbClr val="808080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5289" name="PA_矩形 169"/>
          <p:cNvSpPr>
            <a:spLocks noChangeArrowheads="1"/>
          </p:cNvSpPr>
          <p:nvPr>
            <p:custDataLst>
              <p:tags r:id="rId19"/>
            </p:custDataLst>
          </p:nvPr>
        </p:nvSpPr>
        <p:spPr bwMode="auto">
          <a:xfrm>
            <a:off x="2290233" y="4177243"/>
            <a:ext cx="3744384" cy="5911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defTabSz="121917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067">
                <a:solidFill>
                  <a:srgbClr val="808080"/>
                </a:solidFill>
                <a:latin typeface="Arial" charset="0"/>
                <a:ea typeface="宋体" pitchFamily="2" charset="-122"/>
              </a:rPr>
              <a:t>We have many PowerPoint </a:t>
            </a:r>
            <a:r>
              <a:rPr lang="zh-CN" altLang="en-US" sz="1067">
                <a:solidFill>
                  <a:srgbClr val="808080"/>
                </a:solidFill>
                <a:latin typeface="Arial" charset="0"/>
                <a:ea typeface="宋体" pitchFamily="2" charset="-122"/>
              </a:rPr>
              <a:t>templates</a:t>
            </a:r>
            <a:r>
              <a:rPr lang="en-US" altLang="zh-CN" sz="1067">
                <a:solidFill>
                  <a:srgbClr val="808080"/>
                </a:solidFill>
                <a:latin typeface="Arial" charset="0"/>
                <a:ea typeface="宋体" pitchFamily="2" charset="-122"/>
              </a:rPr>
              <a:t> that has been specifically designed to help anyone that is stepping into the world of PowerPoint for the very first time. </a:t>
            </a:r>
            <a:endParaRPr lang="zh-CN" altLang="en-US" sz="1067">
              <a:solidFill>
                <a:srgbClr val="808080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5290" name="PA_矩形 170"/>
          <p:cNvSpPr>
            <a:spLocks noChangeArrowheads="1"/>
          </p:cNvSpPr>
          <p:nvPr>
            <p:custDataLst>
              <p:tags r:id="rId20"/>
            </p:custDataLst>
          </p:nvPr>
        </p:nvSpPr>
        <p:spPr bwMode="auto">
          <a:xfrm>
            <a:off x="2290233" y="5320243"/>
            <a:ext cx="3744384" cy="5911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defTabSz="121917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067">
                <a:solidFill>
                  <a:srgbClr val="808080"/>
                </a:solidFill>
                <a:latin typeface="Arial" charset="0"/>
                <a:ea typeface="宋体" pitchFamily="2" charset="-122"/>
              </a:rPr>
              <a:t>We have many PowerPoint </a:t>
            </a:r>
            <a:r>
              <a:rPr lang="zh-CN" altLang="en-US" sz="1067">
                <a:solidFill>
                  <a:srgbClr val="808080"/>
                </a:solidFill>
                <a:latin typeface="Arial" charset="0"/>
                <a:ea typeface="宋体" pitchFamily="2" charset="-122"/>
              </a:rPr>
              <a:t>templates</a:t>
            </a:r>
            <a:r>
              <a:rPr lang="en-US" altLang="zh-CN" sz="1067">
                <a:solidFill>
                  <a:srgbClr val="808080"/>
                </a:solidFill>
                <a:latin typeface="Arial" charset="0"/>
                <a:ea typeface="宋体" pitchFamily="2" charset="-122"/>
              </a:rPr>
              <a:t> that has been specifically designed to help anyone that is stepping into the world of PowerPoint for the very first time. </a:t>
            </a:r>
            <a:endParaRPr lang="zh-CN" altLang="en-US" sz="1067">
              <a:solidFill>
                <a:srgbClr val="808080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5291" name="PA_矩形 171"/>
          <p:cNvSpPr>
            <a:spLocks noChangeArrowheads="1"/>
          </p:cNvSpPr>
          <p:nvPr>
            <p:custDataLst>
              <p:tags r:id="rId21"/>
            </p:custDataLst>
          </p:nvPr>
        </p:nvSpPr>
        <p:spPr bwMode="auto">
          <a:xfrm>
            <a:off x="7473951" y="1933576"/>
            <a:ext cx="3744383" cy="5911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defTabSz="121917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067">
                <a:solidFill>
                  <a:srgbClr val="808080"/>
                </a:solidFill>
                <a:latin typeface="Arial" charset="0"/>
                <a:ea typeface="宋体" pitchFamily="2" charset="-122"/>
              </a:rPr>
              <a:t>We have many PowerPoint </a:t>
            </a:r>
            <a:r>
              <a:rPr lang="zh-CN" altLang="en-US" sz="1067">
                <a:solidFill>
                  <a:srgbClr val="808080"/>
                </a:solidFill>
                <a:latin typeface="Arial" charset="0"/>
                <a:ea typeface="宋体" pitchFamily="2" charset="-122"/>
              </a:rPr>
              <a:t>templates</a:t>
            </a:r>
            <a:r>
              <a:rPr lang="en-US" altLang="zh-CN" sz="1067">
                <a:solidFill>
                  <a:srgbClr val="808080"/>
                </a:solidFill>
                <a:latin typeface="Arial" charset="0"/>
                <a:ea typeface="宋体" pitchFamily="2" charset="-122"/>
              </a:rPr>
              <a:t> that has been specifically designed to help anyone that is stepping into the world of PowerPoint for the very first time. </a:t>
            </a:r>
            <a:endParaRPr lang="zh-CN" altLang="en-US" sz="1067">
              <a:solidFill>
                <a:srgbClr val="808080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5292" name="PA_矩形 172"/>
          <p:cNvSpPr>
            <a:spLocks noChangeArrowheads="1"/>
          </p:cNvSpPr>
          <p:nvPr>
            <p:custDataLst>
              <p:tags r:id="rId22"/>
            </p:custDataLst>
          </p:nvPr>
        </p:nvSpPr>
        <p:spPr bwMode="auto">
          <a:xfrm>
            <a:off x="7473951" y="3068110"/>
            <a:ext cx="3744383" cy="5911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defTabSz="121917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067" dirty="0">
                <a:solidFill>
                  <a:srgbClr val="808080"/>
                </a:solidFill>
                <a:latin typeface="Arial" charset="0"/>
                <a:ea typeface="宋体" pitchFamily="2" charset="-122"/>
              </a:rPr>
              <a:t>We have many PowerPoint </a:t>
            </a:r>
            <a:r>
              <a:rPr lang="zh-CN" altLang="en-US" sz="1067" dirty="0">
                <a:solidFill>
                  <a:srgbClr val="808080"/>
                </a:solidFill>
                <a:latin typeface="Arial" charset="0"/>
                <a:ea typeface="宋体" pitchFamily="2" charset="-122"/>
              </a:rPr>
              <a:t>templates</a:t>
            </a:r>
            <a:r>
              <a:rPr lang="en-US" altLang="zh-CN" sz="1067" dirty="0">
                <a:solidFill>
                  <a:srgbClr val="808080"/>
                </a:solidFill>
                <a:latin typeface="Arial" charset="0"/>
                <a:ea typeface="宋体" pitchFamily="2" charset="-122"/>
              </a:rPr>
              <a:t> that has been specifically designed to help anyone that is stepping into the world of PowerPoint for the very first time. </a:t>
            </a:r>
            <a:endParaRPr lang="zh-CN" altLang="en-US" sz="1067" dirty="0">
              <a:solidFill>
                <a:srgbClr val="808080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5293" name="PA_矩形 173"/>
          <p:cNvSpPr>
            <a:spLocks noChangeArrowheads="1"/>
          </p:cNvSpPr>
          <p:nvPr>
            <p:custDataLst>
              <p:tags r:id="rId23"/>
            </p:custDataLst>
          </p:nvPr>
        </p:nvSpPr>
        <p:spPr bwMode="auto">
          <a:xfrm>
            <a:off x="7473951" y="4177243"/>
            <a:ext cx="3744383" cy="5911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defTabSz="121917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067">
                <a:solidFill>
                  <a:srgbClr val="808080"/>
                </a:solidFill>
                <a:latin typeface="Arial" charset="0"/>
                <a:ea typeface="宋体" pitchFamily="2" charset="-122"/>
              </a:rPr>
              <a:t>We have many PowerPoint </a:t>
            </a:r>
            <a:r>
              <a:rPr lang="zh-CN" altLang="en-US" sz="1067">
                <a:solidFill>
                  <a:srgbClr val="808080"/>
                </a:solidFill>
                <a:latin typeface="Arial" charset="0"/>
                <a:ea typeface="宋体" pitchFamily="2" charset="-122"/>
              </a:rPr>
              <a:t>templates</a:t>
            </a:r>
            <a:r>
              <a:rPr lang="en-US" altLang="zh-CN" sz="1067">
                <a:solidFill>
                  <a:srgbClr val="808080"/>
                </a:solidFill>
                <a:latin typeface="Arial" charset="0"/>
                <a:ea typeface="宋体" pitchFamily="2" charset="-122"/>
              </a:rPr>
              <a:t> that has been specifically designed to help anyone that is stepping into the world of PowerPoint for the very first time. </a:t>
            </a:r>
            <a:endParaRPr lang="zh-CN" altLang="en-US" sz="1067">
              <a:solidFill>
                <a:srgbClr val="808080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5294" name="PA_矩形 174"/>
          <p:cNvSpPr>
            <a:spLocks noChangeArrowheads="1"/>
          </p:cNvSpPr>
          <p:nvPr>
            <p:custDataLst>
              <p:tags r:id="rId24"/>
            </p:custDataLst>
          </p:nvPr>
        </p:nvSpPr>
        <p:spPr bwMode="auto">
          <a:xfrm>
            <a:off x="7473951" y="5320243"/>
            <a:ext cx="3744383" cy="5911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defTabSz="121917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067">
                <a:solidFill>
                  <a:srgbClr val="808080"/>
                </a:solidFill>
                <a:latin typeface="Arial" charset="0"/>
                <a:ea typeface="宋体" pitchFamily="2" charset="-122"/>
              </a:rPr>
              <a:t>We have many PowerPoint </a:t>
            </a:r>
            <a:r>
              <a:rPr lang="zh-CN" altLang="en-US" sz="1067">
                <a:solidFill>
                  <a:srgbClr val="808080"/>
                </a:solidFill>
                <a:latin typeface="Arial" charset="0"/>
                <a:ea typeface="宋体" pitchFamily="2" charset="-122"/>
              </a:rPr>
              <a:t>templates</a:t>
            </a:r>
            <a:r>
              <a:rPr lang="en-US" altLang="zh-CN" sz="1067">
                <a:solidFill>
                  <a:srgbClr val="808080"/>
                </a:solidFill>
                <a:latin typeface="Arial" charset="0"/>
                <a:ea typeface="宋体" pitchFamily="2" charset="-122"/>
              </a:rPr>
              <a:t> that has been specifically designed to help anyone that is stepping into the world of PowerPoint for the very first time. </a:t>
            </a:r>
            <a:endParaRPr lang="zh-CN" altLang="en-US" sz="1067">
              <a:solidFill>
                <a:srgbClr val="808080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39" name="PA_文本框 42"/>
          <p:cNvSpPr txBox="1">
            <a:spLocks noChangeArrowheads="1"/>
          </p:cNvSpPr>
          <p:nvPr>
            <p:custDataLst>
              <p:tags r:id="rId25"/>
            </p:custDataLst>
          </p:nvPr>
        </p:nvSpPr>
        <p:spPr bwMode="auto">
          <a:xfrm>
            <a:off x="1103446" y="429616"/>
            <a:ext cx="4057906" cy="379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867" b="1" dirty="0">
                <a:latin typeface="Arial" charset="0"/>
                <a:ea typeface="宋体" pitchFamily="2" charset="-122"/>
              </a:rPr>
              <a:t>WRITE YOUR GREAT TITLE HERE</a:t>
            </a:r>
          </a:p>
        </p:txBody>
      </p:sp>
      <p:sp>
        <p:nvSpPr>
          <p:cNvPr id="40" name="PA_文本框 43"/>
          <p:cNvSpPr txBox="1">
            <a:spLocks noChangeArrowheads="1"/>
          </p:cNvSpPr>
          <p:nvPr>
            <p:custDataLst>
              <p:tags r:id="rId26"/>
            </p:custDataLst>
          </p:nvPr>
        </p:nvSpPr>
        <p:spPr bwMode="auto">
          <a:xfrm>
            <a:off x="1103445" y="707073"/>
            <a:ext cx="2560316" cy="256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067" dirty="0">
                <a:solidFill>
                  <a:srgbClr val="808080"/>
                </a:solidFill>
                <a:latin typeface="Arial" charset="0"/>
                <a:ea typeface="宋体" pitchFamily="2" charset="-122"/>
              </a:rPr>
              <a:t>This is a good space for a short subtitle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E2F8BF1-7AA6-4D63-8731-AAA3CC6E04A9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147" y="146919"/>
            <a:ext cx="858297" cy="945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718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randomBar dir="vert"/>
      </p:transition>
    </mc:Choice>
    <mc:Fallback xmlns="">
      <p:transition spd="slow" advClick="0" advTm="0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#ppt_h/2*((1.5-1.5*$)^3-(1.5-1.5*$)^2)*8/9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#ppt_h/2*((1.5-1.5*$)^3-(1.5-1.5*$)^2)*8/9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#ppt_h/2*((1.5-1.5*$)^3-(1.5-1.5*$)^2)*8/9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#ppt_h/2*((1.5-1.5*$)^3-(1.5-1.5*$)^2)*8/9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#ppt_h/2*((1.5-1.5*$)^3-(1.5-1.5*$)^2)*8/9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#ppt_h/2*((1.5-1.5*$)^3-(1.5-1.5*$)^2)*8/9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#ppt_h/2*((1.5-1.5*$)^3-(1.5-1.5*$)^2)*8/9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#ppt_h/2*((1.5-1.5*$)^3-(1.5-1.5*$)^2)*8/9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#ppt_h/2*((1.5-1.5*$)^3-(1.5-1.5*$)^2)*8/9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#ppt_h/2*((1.5-1.5*$)^3-(1.5-1.5*$)^2)*8/9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#ppt_h/2*((1.5-1.5*$)^3-(1.5-1.5*$)^2)*8/9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5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#ppt_h/2*((1.5-1.5*$)^3-(1.5-1.5*$)^2)*8/9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5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#ppt_h/2*((1.5-1.5*$)^3-(1.5-1.5*$)^2)*8/9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5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#ppt_h/2*((1.5-1.5*$)^3-(1.5-1.5*$)^2)*8/9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#ppt_h/2*((1.5-1.5*$)^3-(1.5-1.5*$)^2)*8/9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#ppt_h/2*((1.5-1.5*$)^3-(1.5-1.5*$)^2)*8/9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#ppt_h/2*((1.5-1.5*$)^3-(1.5-1.5*$)^2)*8/9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#ppt_h/2*((1.5-1.5*$)^3-(1.5-1.5*$)^2)*8/9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#ppt_h/2*((1.5-1.5*$)^3-(1.5-1.5*$)^2)*8/9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8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#ppt_h/2*((1.5-1.5*$)^3-(1.5-1.5*$)^2)*8/9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8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#ppt_h/2*((1.5-1.5*$)^3-(1.5-1.5*$)^2)*8/9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9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#ppt_h/2*((1.5-1.5*$)^3-(1.5-1.5*$)^2)*8/9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9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#ppt_h/2*((1.5-1.5*$)^3-(1.5-1.5*$)^2)*8/9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9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#ppt_h/2*((1.5-1.5*$)^3-(1.5-1.5*$)^2)*8/9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#ppt_h/2*((1.5-1.5*$)^3-(1.5-1.5*$)^2)*8/9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#ppt_h/2*((1.5-1.5*$)^3-(1.5-1.5*$)^2)*8/9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60" grpId="0" animBg="1"/>
      <p:bldP spid="5265" grpId="0" animBg="1"/>
      <p:bldP spid="5270" grpId="0" animBg="1"/>
      <p:bldP spid="5271" grpId="0" animBg="1"/>
      <p:bldP spid="5273" grpId="0" animBg="1"/>
      <p:bldP spid="5274" grpId="0" animBg="1"/>
      <p:bldP spid="5276" grpId="0" animBg="1"/>
      <p:bldP spid="5277" grpId="0" animBg="1"/>
      <p:bldP spid="5279" grpId="0" animBg="1"/>
      <p:bldP spid="5280" grpId="0" animBg="1"/>
      <p:bldP spid="5282" grpId="0" animBg="1" autoUpdateAnimBg="0"/>
      <p:bldP spid="5283" grpId="0" animBg="1"/>
      <p:bldP spid="5285" grpId="0" animBg="1"/>
      <p:bldP spid="5286" grpId="0" animBg="1"/>
      <p:bldP spid="5287" grpId="0"/>
      <p:bldP spid="5288" grpId="0"/>
      <p:bldP spid="5289" grpId="0"/>
      <p:bldP spid="5290" grpId="0"/>
      <p:bldP spid="5291" grpId="0"/>
      <p:bldP spid="5292" grpId="0"/>
      <p:bldP spid="5293" grpId="0"/>
      <p:bldP spid="5294" grpId="0" animBg="1" autoUpdateAnimBg="0"/>
      <p:bldP spid="39" grpId="0"/>
      <p:bldP spid="4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63" name="PA_矩形 27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867833" y="2119843"/>
            <a:ext cx="2878667" cy="32508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defTabSz="121917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333" b="1" dirty="0">
                <a:solidFill>
                  <a:srgbClr val="C09CC2"/>
                </a:solidFill>
                <a:latin typeface="Arial" charset="0"/>
                <a:ea typeface="宋体" pitchFamily="2" charset="-122"/>
              </a:rPr>
              <a:t>TOPIC HEADER HERE</a:t>
            </a:r>
          </a:p>
          <a:p>
            <a:pPr defTabSz="121917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endParaRPr lang="zh-CN" altLang="en-US" sz="1333" dirty="0">
              <a:solidFill>
                <a:srgbClr val="808080"/>
              </a:solidFill>
              <a:latin typeface="Arial" charset="0"/>
              <a:ea typeface="宋体" pitchFamily="2" charset="-122"/>
            </a:endParaRPr>
          </a:p>
          <a:p>
            <a:pPr defTabSz="121917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067" dirty="0">
                <a:solidFill>
                  <a:srgbClr val="808080"/>
                </a:solidFill>
                <a:latin typeface="Arial" charset="0"/>
                <a:ea typeface="宋体" pitchFamily="2" charset="-122"/>
              </a:rPr>
              <a:t>We have many PowerPoint </a:t>
            </a:r>
            <a:r>
              <a:rPr lang="zh-CN" altLang="en-US" sz="1067" dirty="0">
                <a:solidFill>
                  <a:srgbClr val="808080"/>
                </a:solidFill>
                <a:latin typeface="Arial" charset="0"/>
                <a:ea typeface="宋体" pitchFamily="2" charset="-122"/>
              </a:rPr>
              <a:t>templates</a:t>
            </a:r>
            <a:r>
              <a:rPr lang="en-US" altLang="zh-CN" sz="1067" dirty="0">
                <a:solidFill>
                  <a:srgbClr val="808080"/>
                </a:solidFill>
                <a:latin typeface="Arial" charset="0"/>
                <a:ea typeface="宋体" pitchFamily="2" charset="-122"/>
              </a:rPr>
              <a:t> that has been specifically designed to help anyone that is stepping into the world of PowerPoint for the very first time. </a:t>
            </a:r>
            <a:endParaRPr lang="zh-CN" altLang="en-US" sz="1067" dirty="0">
              <a:solidFill>
                <a:srgbClr val="808080"/>
              </a:solidFill>
              <a:latin typeface="Arial" charset="0"/>
              <a:ea typeface="宋体" pitchFamily="2" charset="-122"/>
            </a:endParaRPr>
          </a:p>
          <a:p>
            <a:pPr defTabSz="121917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endParaRPr lang="zh-CN" altLang="en-US" sz="1067" dirty="0">
              <a:solidFill>
                <a:srgbClr val="808080"/>
              </a:solidFill>
              <a:latin typeface="Arial" charset="0"/>
              <a:ea typeface="宋体" pitchFamily="2" charset="-122"/>
            </a:endParaRPr>
          </a:p>
          <a:p>
            <a:pPr defTabSz="121917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067" dirty="0">
                <a:solidFill>
                  <a:srgbClr val="808080"/>
                </a:solidFill>
                <a:latin typeface="Arial" charset="0"/>
                <a:ea typeface="宋体" pitchFamily="2" charset="-122"/>
              </a:rPr>
              <a:t>We have many PowerPoint </a:t>
            </a:r>
            <a:r>
              <a:rPr lang="zh-CN" altLang="en-US" sz="1067" dirty="0">
                <a:solidFill>
                  <a:srgbClr val="808080"/>
                </a:solidFill>
                <a:latin typeface="Arial" charset="0"/>
                <a:ea typeface="宋体" pitchFamily="2" charset="-122"/>
              </a:rPr>
              <a:t>templates</a:t>
            </a:r>
            <a:r>
              <a:rPr lang="en-US" altLang="zh-CN" sz="1067" dirty="0">
                <a:solidFill>
                  <a:srgbClr val="808080"/>
                </a:solidFill>
                <a:latin typeface="Arial" charset="0"/>
                <a:ea typeface="宋体" pitchFamily="2" charset="-122"/>
              </a:rPr>
              <a:t> that has been specifically designed to help anyone that is stepping into the world of PowerPoint for the very first time.</a:t>
            </a:r>
            <a:endParaRPr lang="zh-CN" altLang="en-US" sz="1067" dirty="0">
              <a:solidFill>
                <a:srgbClr val="808080"/>
              </a:solidFill>
              <a:latin typeface="Arial" charset="0"/>
              <a:ea typeface="宋体" pitchFamily="2" charset="-122"/>
            </a:endParaRPr>
          </a:p>
          <a:p>
            <a:pPr defTabSz="121917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endParaRPr lang="zh-CN" altLang="en-US" sz="1067" dirty="0">
              <a:solidFill>
                <a:srgbClr val="808080"/>
              </a:solidFill>
              <a:latin typeface="Arial" charset="0"/>
              <a:ea typeface="宋体" pitchFamily="2" charset="-122"/>
            </a:endParaRPr>
          </a:p>
          <a:p>
            <a:pPr defTabSz="121917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067" dirty="0">
                <a:solidFill>
                  <a:srgbClr val="808080"/>
                </a:solidFill>
                <a:latin typeface="Arial" charset="0"/>
                <a:ea typeface="宋体" pitchFamily="2" charset="-122"/>
              </a:rPr>
              <a:t>We have many PowerPoint </a:t>
            </a:r>
            <a:r>
              <a:rPr lang="zh-CN" altLang="en-US" sz="1067" dirty="0">
                <a:solidFill>
                  <a:srgbClr val="808080"/>
                </a:solidFill>
                <a:latin typeface="Arial" charset="0"/>
                <a:ea typeface="宋体" pitchFamily="2" charset="-122"/>
              </a:rPr>
              <a:t>templates</a:t>
            </a:r>
            <a:r>
              <a:rPr lang="en-US" altLang="zh-CN" sz="1067" dirty="0">
                <a:solidFill>
                  <a:srgbClr val="808080"/>
                </a:solidFill>
                <a:latin typeface="Arial" charset="0"/>
                <a:ea typeface="宋体" pitchFamily="2" charset="-122"/>
              </a:rPr>
              <a:t> that has been specifically designed to help anyone that is stepping into the world of PowerPoint for the very first time.</a:t>
            </a:r>
            <a:endParaRPr lang="zh-CN" altLang="en-US" sz="1067" dirty="0">
              <a:solidFill>
                <a:srgbClr val="808080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39964" name="PA_矩形 28" descr="3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4366685" y="2047876"/>
            <a:ext cx="7105649" cy="1676400"/>
          </a:xfrm>
          <a:prstGeom prst="rect">
            <a:avLst/>
          </a:prstGeom>
          <a:blipFill dpi="0" rotWithShape="1">
            <a:blip r:embed="rId9"/>
            <a:srcRect/>
            <a:stretch>
              <a:fillRect b="-57624"/>
            </a:stretch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srgbClr val="000000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39965" name="PA_矩形 29" descr="Money副本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4366685" y="3823759"/>
            <a:ext cx="7105649" cy="1646767"/>
          </a:xfrm>
          <a:prstGeom prst="rect">
            <a:avLst/>
          </a:prstGeom>
          <a:blipFill dpi="0" rotWithShape="1">
            <a:blip r:embed="rId10"/>
            <a:srcRect/>
            <a:stretch>
              <a:fillRect b="-44617"/>
            </a:stretch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srgbClr val="000000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39969" name="PA_Line 33"/>
          <p:cNvSpPr>
            <a:spLocks noChangeShapeType="1"/>
          </p:cNvSpPr>
          <p:nvPr>
            <p:custDataLst>
              <p:tags r:id="rId4"/>
            </p:custDataLst>
          </p:nvPr>
        </p:nvSpPr>
        <p:spPr bwMode="auto">
          <a:xfrm>
            <a:off x="4019551" y="2024592"/>
            <a:ext cx="0" cy="3445933"/>
          </a:xfrm>
          <a:prstGeom prst="line">
            <a:avLst/>
          </a:prstGeom>
          <a:noFill/>
          <a:ln w="6350">
            <a:solidFill>
              <a:schemeClr val="bg2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srgbClr val="000000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15" name="PA_文本框 42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103446" y="429616"/>
            <a:ext cx="4057906" cy="379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867" b="1" dirty="0">
                <a:latin typeface="Arial" charset="0"/>
                <a:ea typeface="宋体" pitchFamily="2" charset="-122"/>
              </a:rPr>
              <a:t>WRITE YOUR GREAT TITLE HERE</a:t>
            </a:r>
          </a:p>
        </p:txBody>
      </p:sp>
      <p:sp>
        <p:nvSpPr>
          <p:cNvPr id="16" name="PA_文本框 43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103445" y="707073"/>
            <a:ext cx="2560316" cy="256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067" dirty="0">
                <a:solidFill>
                  <a:srgbClr val="808080"/>
                </a:solidFill>
                <a:latin typeface="Arial" charset="0"/>
                <a:ea typeface="宋体" pitchFamily="2" charset="-122"/>
              </a:rPr>
              <a:t>This is a good space for a short subtitle</a:t>
            </a:r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id="{C010BF0B-6ED0-4EA8-85D6-DB42CA31492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147" y="146919"/>
            <a:ext cx="858297" cy="945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866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randomBar dir="vert"/>
      </p:transition>
    </mc:Choice>
    <mc:Fallback xmlns="">
      <p:transition spd="slow" advClick="0" advTm="0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#ppt_h/2*((1.5-1.5*$)^3-(1.5-1.5*$)^2)*8/9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#ppt_h/2*((1.5-1.5*$)^3-(1.5-1.5*$)^2)*8/9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#ppt_h/2*((1.5-1.5*$)^3-(1.5-1.5*$)^2)*8/9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#ppt_h/2*((1.5-1.5*$)^3-(1.5-1.5*$)^2)*8/9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#ppt_h/2*((1.5-1.5*$)^3-(1.5-1.5*$)^2)*8/9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#ppt_h/2*((1.5-1.5*$)^3-(1.5-1.5*$)^2)*8/9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963" grpId="0"/>
      <p:bldP spid="39964" grpId="0" animBg="1" autoUpdateAnimBg="0"/>
      <p:bldP spid="39965" grpId="0" animBg="1"/>
      <p:bldP spid="39969" grpId="0" animBg="1"/>
      <p:bldP spid="15" grpId="0"/>
      <p:bldP spid="1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20" name="PA_矩形 32" descr="library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766984" y="1491193"/>
            <a:ext cx="2690283" cy="2893484"/>
          </a:xfrm>
          <a:prstGeom prst="rect">
            <a:avLst/>
          </a:prstGeom>
          <a:blipFill dpi="0" rotWithShape="1">
            <a:blip r:embed="rId18"/>
            <a:srcRect/>
            <a:stretch>
              <a:fillRect r="-62010"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srgbClr val="000000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37921" name="PA_矩形 3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766984" y="4469343"/>
            <a:ext cx="2690283" cy="1663700"/>
          </a:xfrm>
          <a:prstGeom prst="rect">
            <a:avLst/>
          </a:prstGeom>
          <a:solidFill>
            <a:srgbClr val="594D7B"/>
          </a:solidFill>
          <a:ln>
            <a:noFill/>
          </a:ln>
        </p:spPr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srgbClr val="000000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37922" name="PA_矩形 3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9539817" y="1491193"/>
            <a:ext cx="2650067" cy="1680633"/>
          </a:xfrm>
          <a:prstGeom prst="rect">
            <a:avLst/>
          </a:prstGeom>
          <a:solidFill>
            <a:srgbClr val="C09CC2"/>
          </a:solidFill>
          <a:ln>
            <a:noFill/>
          </a:ln>
        </p:spPr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srgbClr val="000000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37923" name="PA_矩形 35" descr="Dreamy_Images_21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9539817" y="3262843"/>
            <a:ext cx="2650067" cy="2870200"/>
          </a:xfrm>
          <a:prstGeom prst="rect">
            <a:avLst/>
          </a:prstGeom>
          <a:blipFill dpi="0" rotWithShape="1">
            <a:blip r:embed="rId19"/>
            <a:srcRect/>
            <a:stretch>
              <a:fillRect r="-44409"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srgbClr val="000000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37924" name="PA_矩形 36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9779001" y="1675343"/>
            <a:ext cx="2207684" cy="13135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3200" b="1">
                <a:solidFill>
                  <a:srgbClr val="FFFFFF"/>
                </a:solidFill>
                <a:latin typeface="Arial" charset="0"/>
                <a:ea typeface="宋体" pitchFamily="2" charset="-122"/>
              </a:rPr>
              <a:t>01</a:t>
            </a:r>
            <a:r>
              <a:rPr lang="en-US" altLang="zh-CN" sz="1067" b="1">
                <a:solidFill>
                  <a:srgbClr val="FFFFFF"/>
                </a:solidFill>
                <a:latin typeface="Arial" charset="0"/>
                <a:ea typeface="宋体" pitchFamily="2" charset="-122"/>
              </a:rPr>
              <a:t> BUSINESS SECTION</a:t>
            </a:r>
            <a:endParaRPr lang="zh-CN" altLang="en-US" sz="3200" b="1">
              <a:solidFill>
                <a:srgbClr val="FFFFFF"/>
              </a:solidFill>
              <a:latin typeface="Arial" charset="0"/>
              <a:ea typeface="宋体" pitchFamily="2" charset="-122"/>
            </a:endParaRPr>
          </a:p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067">
                <a:solidFill>
                  <a:srgbClr val="FFFFFF"/>
                </a:solidFill>
                <a:latin typeface="Arial" charset="0"/>
                <a:ea typeface="宋体" pitchFamily="2" charset="-122"/>
              </a:rPr>
              <a:t>We have many PowerPoint </a:t>
            </a:r>
            <a:r>
              <a:rPr lang="zh-CN" altLang="en-US" sz="1067">
                <a:solidFill>
                  <a:srgbClr val="FFFFFF"/>
                </a:solidFill>
                <a:latin typeface="Arial" charset="0"/>
                <a:ea typeface="宋体" pitchFamily="2" charset="-122"/>
              </a:rPr>
              <a:t>templates</a:t>
            </a:r>
            <a:r>
              <a:rPr lang="en-US" altLang="zh-CN" sz="1067">
                <a:solidFill>
                  <a:srgbClr val="FFFFFF"/>
                </a:solidFill>
                <a:latin typeface="Arial" charset="0"/>
                <a:ea typeface="宋体" pitchFamily="2" charset="-122"/>
              </a:rPr>
              <a:t> that has been specifically designed to help anyone that is stepping into the world of PowerPoint for the very first time. </a:t>
            </a:r>
            <a:endParaRPr lang="zh-CN" altLang="en-US" sz="1067">
              <a:solidFill>
                <a:srgbClr val="FFFFFF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37925" name="PA_矩形 37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7018867" y="4655610"/>
            <a:ext cx="2207684" cy="13135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3200" b="1">
                <a:solidFill>
                  <a:srgbClr val="FFFFFF"/>
                </a:solidFill>
                <a:latin typeface="Arial" charset="0"/>
                <a:ea typeface="宋体" pitchFamily="2" charset="-122"/>
              </a:rPr>
              <a:t>02</a:t>
            </a:r>
            <a:r>
              <a:rPr lang="en-US" altLang="zh-CN" sz="1067" b="1">
                <a:solidFill>
                  <a:srgbClr val="FFFFFF"/>
                </a:solidFill>
                <a:latin typeface="Arial" charset="0"/>
                <a:ea typeface="宋体" pitchFamily="2" charset="-122"/>
              </a:rPr>
              <a:t> BUSINESS SECTION</a:t>
            </a:r>
            <a:endParaRPr lang="zh-CN" altLang="en-US" sz="3200" b="1">
              <a:solidFill>
                <a:srgbClr val="FFFFFF"/>
              </a:solidFill>
              <a:latin typeface="Arial" charset="0"/>
              <a:ea typeface="宋体" pitchFamily="2" charset="-122"/>
            </a:endParaRPr>
          </a:p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067">
                <a:solidFill>
                  <a:srgbClr val="FFFFFF"/>
                </a:solidFill>
                <a:latin typeface="Arial" charset="0"/>
                <a:ea typeface="宋体" pitchFamily="2" charset="-122"/>
              </a:rPr>
              <a:t>We have many PowerPoint </a:t>
            </a:r>
            <a:r>
              <a:rPr lang="zh-CN" altLang="en-US" sz="1067">
                <a:solidFill>
                  <a:srgbClr val="FFFFFF"/>
                </a:solidFill>
                <a:latin typeface="Arial" charset="0"/>
                <a:ea typeface="宋体" pitchFamily="2" charset="-122"/>
              </a:rPr>
              <a:t>templates</a:t>
            </a:r>
            <a:r>
              <a:rPr lang="en-US" altLang="zh-CN" sz="1067">
                <a:solidFill>
                  <a:srgbClr val="FFFFFF"/>
                </a:solidFill>
                <a:latin typeface="Arial" charset="0"/>
                <a:ea typeface="宋体" pitchFamily="2" charset="-122"/>
              </a:rPr>
              <a:t> that has been specifically designed to help anyone that is stepping into the world of PowerPoint for the very first time. </a:t>
            </a:r>
            <a:endParaRPr lang="zh-CN" altLang="en-US" sz="1067">
              <a:solidFill>
                <a:srgbClr val="FFFFFF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37926" name="PA_矩形 38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814917" y="2329392"/>
            <a:ext cx="5664200" cy="22597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121917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067">
                <a:solidFill>
                  <a:srgbClr val="808080"/>
                </a:solidFill>
                <a:latin typeface="Arial" charset="0"/>
                <a:ea typeface="宋体" pitchFamily="2" charset="-122"/>
              </a:rPr>
              <a:t>We have many PowerPoint </a:t>
            </a:r>
            <a:r>
              <a:rPr lang="zh-CN" altLang="en-US" sz="1067">
                <a:solidFill>
                  <a:srgbClr val="808080"/>
                </a:solidFill>
                <a:latin typeface="Arial" charset="0"/>
                <a:ea typeface="宋体" pitchFamily="2" charset="-122"/>
              </a:rPr>
              <a:t>templates</a:t>
            </a:r>
            <a:r>
              <a:rPr lang="en-US" altLang="zh-CN" sz="1067">
                <a:solidFill>
                  <a:srgbClr val="808080"/>
                </a:solidFill>
                <a:latin typeface="Arial" charset="0"/>
                <a:ea typeface="宋体" pitchFamily="2" charset="-122"/>
              </a:rPr>
              <a:t> that has been specifically designed to help anyone that is stepping into the world of PowerPoint for the very first time. We have many PowerPoint </a:t>
            </a:r>
            <a:r>
              <a:rPr lang="zh-CN" altLang="en-US" sz="1067">
                <a:solidFill>
                  <a:srgbClr val="808080"/>
                </a:solidFill>
                <a:latin typeface="Arial" charset="0"/>
                <a:ea typeface="宋体" pitchFamily="2" charset="-122"/>
              </a:rPr>
              <a:t>templates</a:t>
            </a:r>
            <a:r>
              <a:rPr lang="en-US" altLang="zh-CN" sz="1067">
                <a:solidFill>
                  <a:srgbClr val="808080"/>
                </a:solidFill>
                <a:latin typeface="Arial" charset="0"/>
                <a:ea typeface="宋体" pitchFamily="2" charset="-122"/>
              </a:rPr>
              <a:t> that has been specifically designed to help anyone that is stepping into the world of PowerPoint for the very first time. We have many PowerPoint </a:t>
            </a:r>
            <a:r>
              <a:rPr lang="zh-CN" altLang="en-US" sz="1067">
                <a:solidFill>
                  <a:srgbClr val="808080"/>
                </a:solidFill>
                <a:latin typeface="Arial" charset="0"/>
                <a:ea typeface="宋体" pitchFamily="2" charset="-122"/>
              </a:rPr>
              <a:t>templates</a:t>
            </a:r>
            <a:r>
              <a:rPr lang="en-US" altLang="zh-CN" sz="1067">
                <a:solidFill>
                  <a:srgbClr val="808080"/>
                </a:solidFill>
                <a:latin typeface="Arial" charset="0"/>
                <a:ea typeface="宋体" pitchFamily="2" charset="-122"/>
              </a:rPr>
              <a:t> that has been specifically designed to help anyone that is stepping into the world of PowerPoint for the very first time. We have many PowerPoint </a:t>
            </a:r>
            <a:r>
              <a:rPr lang="zh-CN" altLang="en-US" sz="1067">
                <a:solidFill>
                  <a:srgbClr val="808080"/>
                </a:solidFill>
                <a:latin typeface="Arial" charset="0"/>
                <a:ea typeface="宋体" pitchFamily="2" charset="-122"/>
              </a:rPr>
              <a:t>templates</a:t>
            </a:r>
            <a:r>
              <a:rPr lang="en-US" altLang="zh-CN" sz="1067">
                <a:solidFill>
                  <a:srgbClr val="808080"/>
                </a:solidFill>
                <a:latin typeface="Arial" charset="0"/>
                <a:ea typeface="宋体" pitchFamily="2" charset="-122"/>
              </a:rPr>
              <a:t> that has been specifically designed to help anyone that is stepping into the world of PowerPoint for the very first time. We have many PowerPoint </a:t>
            </a:r>
            <a:r>
              <a:rPr lang="zh-CN" altLang="en-US" sz="1067">
                <a:solidFill>
                  <a:srgbClr val="808080"/>
                </a:solidFill>
                <a:latin typeface="Arial" charset="0"/>
                <a:ea typeface="宋体" pitchFamily="2" charset="-122"/>
              </a:rPr>
              <a:t>templates</a:t>
            </a:r>
            <a:r>
              <a:rPr lang="en-US" altLang="zh-CN" sz="1067">
                <a:solidFill>
                  <a:srgbClr val="808080"/>
                </a:solidFill>
                <a:latin typeface="Arial" charset="0"/>
                <a:ea typeface="宋体" pitchFamily="2" charset="-122"/>
              </a:rPr>
              <a:t> that has been specifically designed to help anyone that is stepping into the world of PowerPoint for the very first time. We have many PowerPoint </a:t>
            </a:r>
            <a:r>
              <a:rPr lang="zh-CN" altLang="en-US" sz="1067">
                <a:solidFill>
                  <a:srgbClr val="808080"/>
                </a:solidFill>
                <a:latin typeface="Arial" charset="0"/>
                <a:ea typeface="宋体" pitchFamily="2" charset="-122"/>
              </a:rPr>
              <a:t>templates</a:t>
            </a:r>
            <a:r>
              <a:rPr lang="en-US" altLang="zh-CN" sz="1067">
                <a:solidFill>
                  <a:srgbClr val="808080"/>
                </a:solidFill>
                <a:latin typeface="Arial" charset="0"/>
                <a:ea typeface="宋体" pitchFamily="2" charset="-122"/>
              </a:rPr>
              <a:t> that has been specifically designed to help anyone that is stepping into the world of PowerPoint for the very first time.</a:t>
            </a:r>
            <a:endParaRPr lang="zh-CN" altLang="en-US" sz="1067">
              <a:solidFill>
                <a:srgbClr val="808080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37927" name="PA_矩形 39"/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946151" y="1946277"/>
            <a:ext cx="2817283" cy="2051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333" dirty="0">
                <a:solidFill>
                  <a:srgbClr val="808080"/>
                </a:solidFill>
                <a:latin typeface="Arial" charset="0"/>
                <a:ea typeface="宋体" pitchFamily="2" charset="-122"/>
              </a:rPr>
              <a:t>WHAT MAKES US</a:t>
            </a:r>
            <a:r>
              <a:rPr lang="en-US" altLang="zh-CN" sz="1333" b="1" dirty="0">
                <a:solidFill>
                  <a:srgbClr val="F4B413"/>
                </a:solidFill>
                <a:latin typeface="Arial" charset="0"/>
                <a:ea typeface="宋体" pitchFamily="2" charset="-122"/>
              </a:rPr>
              <a:t> </a:t>
            </a:r>
            <a:r>
              <a:rPr lang="zh-CN" altLang="en-US" sz="1333" b="1" dirty="0">
                <a:solidFill>
                  <a:srgbClr val="C09CC2"/>
                </a:solidFill>
                <a:latin typeface="Arial" charset="0"/>
                <a:ea typeface="宋体" pitchFamily="2" charset="-122"/>
              </a:rPr>
              <a:t>DIFFERENT</a:t>
            </a:r>
            <a:r>
              <a:rPr lang="en-US" altLang="zh-CN" sz="1333" dirty="0">
                <a:solidFill>
                  <a:srgbClr val="808080"/>
                </a:solidFill>
                <a:latin typeface="Arial" charset="0"/>
                <a:ea typeface="宋体" pitchFamily="2" charset="-122"/>
              </a:rPr>
              <a:t>?</a:t>
            </a:r>
            <a:endParaRPr lang="en-US" altLang="zh-CN" sz="1067" dirty="0">
              <a:solidFill>
                <a:srgbClr val="808080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37929" name="PA_椭圆 41"/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946152" y="5070476"/>
            <a:ext cx="588433" cy="592667"/>
          </a:xfrm>
          <a:prstGeom prst="ellipse">
            <a:avLst/>
          </a:prstGeom>
          <a:solidFill>
            <a:srgbClr val="C09CC2"/>
          </a:solidFill>
          <a:ln>
            <a:noFill/>
          </a:ln>
          <a:effectLst>
            <a:outerShdw blurRad="63500" dist="63500" dir="2700000" algn="tl" rotWithShape="0">
              <a:prstClr val="black">
                <a:alpha val="10000"/>
              </a:prstClr>
            </a:outerShdw>
          </a:effectLst>
        </p:spPr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srgbClr val="000000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37930" name="PA_任意多边形 42"/>
          <p:cNvSpPr/>
          <p:nvPr>
            <p:custDataLst>
              <p:tags r:id="rId10"/>
            </p:custDataLst>
          </p:nvPr>
        </p:nvSpPr>
        <p:spPr bwMode="auto">
          <a:xfrm>
            <a:off x="1109133" y="5260977"/>
            <a:ext cx="262467" cy="205316"/>
          </a:xfrm>
          <a:custGeom>
            <a:avLst/>
            <a:gdLst>
              <a:gd name="T0" fmla="*/ 39 w 39"/>
              <a:gd name="T1" fmla="*/ 4 h 31"/>
              <a:gd name="T2" fmla="*/ 34 w 39"/>
              <a:gd name="T3" fmla="*/ 5 h 31"/>
              <a:gd name="T4" fmla="*/ 38 w 39"/>
              <a:gd name="T5" fmla="*/ 1 h 31"/>
              <a:gd name="T6" fmla="*/ 33 w 39"/>
              <a:gd name="T7" fmla="*/ 3 h 31"/>
              <a:gd name="T8" fmla="*/ 27 w 39"/>
              <a:gd name="T9" fmla="*/ 0 h 31"/>
              <a:gd name="T10" fmla="*/ 19 w 39"/>
              <a:gd name="T11" fmla="*/ 8 h 31"/>
              <a:gd name="T12" fmla="*/ 19 w 39"/>
              <a:gd name="T13" fmla="*/ 10 h 31"/>
              <a:gd name="T14" fmla="*/ 3 w 39"/>
              <a:gd name="T15" fmla="*/ 2 h 31"/>
              <a:gd name="T16" fmla="*/ 2 w 39"/>
              <a:gd name="T17" fmla="*/ 5 h 31"/>
              <a:gd name="T18" fmla="*/ 6 w 39"/>
              <a:gd name="T19" fmla="*/ 12 h 31"/>
              <a:gd name="T20" fmla="*/ 2 w 39"/>
              <a:gd name="T21" fmla="*/ 11 h 31"/>
              <a:gd name="T22" fmla="*/ 2 w 39"/>
              <a:gd name="T23" fmla="*/ 11 h 31"/>
              <a:gd name="T24" fmla="*/ 8 w 39"/>
              <a:gd name="T25" fmla="*/ 19 h 31"/>
              <a:gd name="T26" fmla="*/ 6 w 39"/>
              <a:gd name="T27" fmla="*/ 19 h 31"/>
              <a:gd name="T28" fmla="*/ 5 w 39"/>
              <a:gd name="T29" fmla="*/ 19 h 31"/>
              <a:gd name="T30" fmla="*/ 12 w 39"/>
              <a:gd name="T31" fmla="*/ 24 h 31"/>
              <a:gd name="T32" fmla="*/ 2 w 39"/>
              <a:gd name="T33" fmla="*/ 28 h 31"/>
              <a:gd name="T34" fmla="*/ 0 w 39"/>
              <a:gd name="T35" fmla="*/ 28 h 31"/>
              <a:gd name="T36" fmla="*/ 13 w 39"/>
              <a:gd name="T37" fmla="*/ 31 h 31"/>
              <a:gd name="T38" fmla="*/ 35 w 39"/>
              <a:gd name="T39" fmla="*/ 9 h 31"/>
              <a:gd name="T40" fmla="*/ 35 w 39"/>
              <a:gd name="T41" fmla="*/ 8 h 31"/>
              <a:gd name="T42" fmla="*/ 39 w 39"/>
              <a:gd name="T43" fmla="*/ 4 h 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9" h="31">
                <a:moveTo>
                  <a:pt x="39" y="4"/>
                </a:moveTo>
                <a:cubicBezTo>
                  <a:pt x="37" y="4"/>
                  <a:pt x="36" y="5"/>
                  <a:pt x="34" y="5"/>
                </a:cubicBezTo>
                <a:cubicBezTo>
                  <a:pt x="36" y="4"/>
                  <a:pt x="37" y="2"/>
                  <a:pt x="38" y="1"/>
                </a:cubicBezTo>
                <a:cubicBezTo>
                  <a:pt x="36" y="2"/>
                  <a:pt x="35" y="2"/>
                  <a:pt x="33" y="3"/>
                </a:cubicBezTo>
                <a:cubicBezTo>
                  <a:pt x="31" y="1"/>
                  <a:pt x="29" y="0"/>
                  <a:pt x="27" y="0"/>
                </a:cubicBezTo>
                <a:cubicBezTo>
                  <a:pt x="23" y="0"/>
                  <a:pt x="19" y="4"/>
                  <a:pt x="19" y="8"/>
                </a:cubicBezTo>
                <a:cubicBezTo>
                  <a:pt x="19" y="9"/>
                  <a:pt x="19" y="9"/>
                  <a:pt x="19" y="10"/>
                </a:cubicBezTo>
                <a:cubicBezTo>
                  <a:pt x="13" y="9"/>
                  <a:pt x="7" y="6"/>
                  <a:pt x="3" y="2"/>
                </a:cubicBezTo>
                <a:cubicBezTo>
                  <a:pt x="2" y="3"/>
                  <a:pt x="2" y="4"/>
                  <a:pt x="2" y="5"/>
                </a:cubicBezTo>
                <a:cubicBezTo>
                  <a:pt x="2" y="8"/>
                  <a:pt x="3" y="11"/>
                  <a:pt x="6" y="12"/>
                </a:cubicBezTo>
                <a:cubicBezTo>
                  <a:pt x="4" y="12"/>
                  <a:pt x="3" y="12"/>
                  <a:pt x="2" y="11"/>
                </a:cubicBezTo>
                <a:cubicBezTo>
                  <a:pt x="2" y="11"/>
                  <a:pt x="2" y="11"/>
                  <a:pt x="2" y="11"/>
                </a:cubicBezTo>
                <a:cubicBezTo>
                  <a:pt x="2" y="15"/>
                  <a:pt x="5" y="18"/>
                  <a:pt x="8" y="19"/>
                </a:cubicBezTo>
                <a:cubicBezTo>
                  <a:pt x="8" y="19"/>
                  <a:pt x="7" y="19"/>
                  <a:pt x="6" y="19"/>
                </a:cubicBezTo>
                <a:cubicBezTo>
                  <a:pt x="6" y="19"/>
                  <a:pt x="5" y="19"/>
                  <a:pt x="5" y="19"/>
                </a:cubicBezTo>
                <a:cubicBezTo>
                  <a:pt x="6" y="22"/>
                  <a:pt x="9" y="24"/>
                  <a:pt x="12" y="24"/>
                </a:cubicBezTo>
                <a:cubicBezTo>
                  <a:pt x="9" y="27"/>
                  <a:pt x="6" y="28"/>
                  <a:pt x="2" y="28"/>
                </a:cubicBezTo>
                <a:cubicBezTo>
                  <a:pt x="2" y="28"/>
                  <a:pt x="1" y="28"/>
                  <a:pt x="0" y="28"/>
                </a:cubicBezTo>
                <a:cubicBezTo>
                  <a:pt x="4" y="30"/>
                  <a:pt x="8" y="31"/>
                  <a:pt x="13" y="31"/>
                </a:cubicBezTo>
                <a:cubicBezTo>
                  <a:pt x="27" y="31"/>
                  <a:pt x="35" y="19"/>
                  <a:pt x="35" y="9"/>
                </a:cubicBezTo>
                <a:cubicBezTo>
                  <a:pt x="35" y="9"/>
                  <a:pt x="35" y="8"/>
                  <a:pt x="35" y="8"/>
                </a:cubicBezTo>
                <a:cubicBezTo>
                  <a:pt x="36" y="7"/>
                  <a:pt x="38" y="5"/>
                  <a:pt x="39" y="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srgbClr val="000000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37932" name="PA_椭圆 44"/>
          <p:cNvSpPr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3824818" y="5070476"/>
            <a:ext cx="588433" cy="592667"/>
          </a:xfrm>
          <a:prstGeom prst="ellipse">
            <a:avLst/>
          </a:prstGeom>
          <a:solidFill>
            <a:srgbClr val="594D7B"/>
          </a:solidFill>
          <a:ln>
            <a:noFill/>
          </a:ln>
          <a:effectLst>
            <a:outerShdw blurRad="63500" dist="63500" dir="2700000" algn="tl" rotWithShape="0">
              <a:prstClr val="black">
                <a:alpha val="10000"/>
              </a:prstClr>
            </a:outerShdw>
          </a:effectLst>
        </p:spPr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srgbClr val="000000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37933" name="PA_任意多边形 45"/>
          <p:cNvSpPr/>
          <p:nvPr>
            <p:custDataLst>
              <p:tags r:id="rId12"/>
            </p:custDataLst>
          </p:nvPr>
        </p:nvSpPr>
        <p:spPr bwMode="auto">
          <a:xfrm>
            <a:off x="4053418" y="5233459"/>
            <a:ext cx="139700" cy="266700"/>
          </a:xfrm>
          <a:custGeom>
            <a:avLst/>
            <a:gdLst>
              <a:gd name="T0" fmla="*/ 4 w 20"/>
              <a:gd name="T1" fmla="*/ 22 h 39"/>
              <a:gd name="T2" fmla="*/ 4 w 20"/>
              <a:gd name="T3" fmla="*/ 39 h 39"/>
              <a:gd name="T4" fmla="*/ 13 w 20"/>
              <a:gd name="T5" fmla="*/ 39 h 39"/>
              <a:gd name="T6" fmla="*/ 13 w 20"/>
              <a:gd name="T7" fmla="*/ 22 h 39"/>
              <a:gd name="T8" fmla="*/ 18 w 20"/>
              <a:gd name="T9" fmla="*/ 22 h 39"/>
              <a:gd name="T10" fmla="*/ 20 w 20"/>
              <a:gd name="T11" fmla="*/ 15 h 39"/>
              <a:gd name="T12" fmla="*/ 13 w 20"/>
              <a:gd name="T13" fmla="*/ 15 h 39"/>
              <a:gd name="T14" fmla="*/ 13 w 20"/>
              <a:gd name="T15" fmla="*/ 9 h 39"/>
              <a:gd name="T16" fmla="*/ 14 w 20"/>
              <a:gd name="T17" fmla="*/ 8 h 39"/>
              <a:gd name="T18" fmla="*/ 18 w 20"/>
              <a:gd name="T19" fmla="*/ 8 h 39"/>
              <a:gd name="T20" fmla="*/ 18 w 20"/>
              <a:gd name="T21" fmla="*/ 0 h 39"/>
              <a:gd name="T22" fmla="*/ 11 w 20"/>
              <a:gd name="T23" fmla="*/ 0 h 39"/>
              <a:gd name="T24" fmla="*/ 4 w 20"/>
              <a:gd name="T25" fmla="*/ 7 h 39"/>
              <a:gd name="T26" fmla="*/ 4 w 20"/>
              <a:gd name="T27" fmla="*/ 14 h 39"/>
              <a:gd name="T28" fmla="*/ 0 w 20"/>
              <a:gd name="T29" fmla="*/ 14 h 39"/>
              <a:gd name="T30" fmla="*/ 0 w 20"/>
              <a:gd name="T31" fmla="*/ 22 h 39"/>
              <a:gd name="T32" fmla="*/ 4 w 20"/>
              <a:gd name="T33" fmla="*/ 22 h 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20" h="39">
                <a:moveTo>
                  <a:pt x="4" y="22"/>
                </a:moveTo>
                <a:cubicBezTo>
                  <a:pt x="4" y="39"/>
                  <a:pt x="4" y="39"/>
                  <a:pt x="4" y="39"/>
                </a:cubicBezTo>
                <a:cubicBezTo>
                  <a:pt x="13" y="39"/>
                  <a:pt x="13" y="39"/>
                  <a:pt x="13" y="39"/>
                </a:cubicBezTo>
                <a:cubicBezTo>
                  <a:pt x="13" y="22"/>
                  <a:pt x="13" y="22"/>
                  <a:pt x="13" y="22"/>
                </a:cubicBezTo>
                <a:cubicBezTo>
                  <a:pt x="18" y="22"/>
                  <a:pt x="18" y="22"/>
                  <a:pt x="18" y="22"/>
                </a:cubicBezTo>
                <a:cubicBezTo>
                  <a:pt x="20" y="15"/>
                  <a:pt x="20" y="15"/>
                  <a:pt x="20" y="15"/>
                </a:cubicBezTo>
                <a:cubicBezTo>
                  <a:pt x="13" y="15"/>
                  <a:pt x="13" y="15"/>
                  <a:pt x="13" y="15"/>
                </a:cubicBezTo>
                <a:cubicBezTo>
                  <a:pt x="13" y="15"/>
                  <a:pt x="13" y="11"/>
                  <a:pt x="13" y="9"/>
                </a:cubicBezTo>
                <a:cubicBezTo>
                  <a:pt x="13" y="9"/>
                  <a:pt x="13" y="8"/>
                  <a:pt x="14" y="8"/>
                </a:cubicBezTo>
                <a:cubicBezTo>
                  <a:pt x="16" y="8"/>
                  <a:pt x="18" y="8"/>
                  <a:pt x="18" y="8"/>
                </a:cubicBezTo>
                <a:cubicBezTo>
                  <a:pt x="18" y="0"/>
                  <a:pt x="18" y="0"/>
                  <a:pt x="18" y="0"/>
                </a:cubicBezTo>
                <a:cubicBezTo>
                  <a:pt x="18" y="0"/>
                  <a:pt x="15" y="0"/>
                  <a:pt x="11" y="0"/>
                </a:cubicBezTo>
                <a:cubicBezTo>
                  <a:pt x="8" y="0"/>
                  <a:pt x="4" y="4"/>
                  <a:pt x="4" y="7"/>
                </a:cubicBezTo>
                <a:cubicBezTo>
                  <a:pt x="4" y="11"/>
                  <a:pt x="4" y="14"/>
                  <a:pt x="4" y="14"/>
                </a:cubicBezTo>
                <a:cubicBezTo>
                  <a:pt x="0" y="14"/>
                  <a:pt x="0" y="14"/>
                  <a:pt x="0" y="14"/>
                </a:cubicBezTo>
                <a:cubicBezTo>
                  <a:pt x="0" y="22"/>
                  <a:pt x="0" y="22"/>
                  <a:pt x="0" y="22"/>
                </a:cubicBezTo>
                <a:lnTo>
                  <a:pt x="4" y="2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srgbClr val="000000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37934" name="PA_矩形 46"/>
          <p:cNvSpPr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1733551" y="5114925"/>
            <a:ext cx="1769533" cy="492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067">
                <a:solidFill>
                  <a:srgbClr val="808080"/>
                </a:solidFill>
                <a:latin typeface="Arial" charset="0"/>
                <a:ea typeface="微软雅黑" pitchFamily="34" charset="-122"/>
              </a:rPr>
              <a:t>We have many PowerPoint templates that has been specifically designed.</a:t>
            </a:r>
          </a:p>
        </p:txBody>
      </p:sp>
      <p:sp>
        <p:nvSpPr>
          <p:cNvPr id="37935" name="PA_矩形 47"/>
          <p:cNvSpPr>
            <a:spLocks noChangeArrowheads="1"/>
          </p:cNvSpPr>
          <p:nvPr>
            <p:custDataLst>
              <p:tags r:id="rId14"/>
            </p:custDataLst>
          </p:nvPr>
        </p:nvSpPr>
        <p:spPr bwMode="auto">
          <a:xfrm>
            <a:off x="4612218" y="5114925"/>
            <a:ext cx="1769533" cy="492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067">
                <a:solidFill>
                  <a:srgbClr val="808080"/>
                </a:solidFill>
                <a:latin typeface="Arial" charset="0"/>
                <a:ea typeface="微软雅黑" pitchFamily="34" charset="-122"/>
              </a:rPr>
              <a:t>We have many PowerPoint templates that has been specifically designed.</a:t>
            </a:r>
          </a:p>
        </p:txBody>
      </p:sp>
      <p:sp>
        <p:nvSpPr>
          <p:cNvPr id="25" name="PA_文本框 42"/>
          <p:cNvSpPr txBox="1">
            <a:spLocks noChangeArrowheads="1"/>
          </p:cNvSpPr>
          <p:nvPr>
            <p:custDataLst>
              <p:tags r:id="rId15"/>
            </p:custDataLst>
          </p:nvPr>
        </p:nvSpPr>
        <p:spPr bwMode="auto">
          <a:xfrm>
            <a:off x="1103446" y="429616"/>
            <a:ext cx="4057906" cy="379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867" b="1" dirty="0">
                <a:latin typeface="Arial" charset="0"/>
                <a:ea typeface="宋体" pitchFamily="2" charset="-122"/>
              </a:rPr>
              <a:t>WRITE YOUR GREAT TITLE HERE</a:t>
            </a:r>
          </a:p>
        </p:txBody>
      </p:sp>
      <p:sp>
        <p:nvSpPr>
          <p:cNvPr id="26" name="PA_文本框 43"/>
          <p:cNvSpPr txBox="1">
            <a:spLocks noChangeArrowheads="1"/>
          </p:cNvSpPr>
          <p:nvPr>
            <p:custDataLst>
              <p:tags r:id="rId16"/>
            </p:custDataLst>
          </p:nvPr>
        </p:nvSpPr>
        <p:spPr bwMode="auto">
          <a:xfrm>
            <a:off x="1103445" y="707073"/>
            <a:ext cx="2560316" cy="256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067" dirty="0">
                <a:solidFill>
                  <a:srgbClr val="808080"/>
                </a:solidFill>
                <a:latin typeface="Arial" charset="0"/>
                <a:ea typeface="宋体" pitchFamily="2" charset="-122"/>
              </a:rPr>
              <a:t>This is a good space for a short subtitle</a:t>
            </a:r>
          </a:p>
        </p:txBody>
      </p:sp>
      <p:pic>
        <p:nvPicPr>
          <p:cNvPr id="39" name="图片 38">
            <a:extLst>
              <a:ext uri="{FF2B5EF4-FFF2-40B4-BE49-F238E27FC236}">
                <a16:creationId xmlns:a16="http://schemas.microsoft.com/office/drawing/2014/main" id="{38818ECE-4F34-447B-ABCD-D3F3A38F1E94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147" y="146919"/>
            <a:ext cx="858297" cy="945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18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randomBar dir="vert"/>
      </p:transition>
    </mc:Choice>
    <mc:Fallback xmlns="">
      <p:transition spd="slow" advClick="0" advTm="0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#ppt_h/2*((1.5-1.5*$)^3-(1.5-1.5*$)^2)*8/9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#ppt_h/2*((1.5-1.5*$)^3-(1.5-1.5*$)^2)*8/9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#ppt_h/2*((1.5-1.5*$)^3-(1.5-1.5*$)^2)*8/9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#ppt_h/2*((1.5-1.5*$)^3-(1.5-1.5*$)^2)*8/9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#ppt_h/2*((1.5-1.5*$)^3-(1.5-1.5*$)^2)*8/9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#ppt_h/2*((1.5-1.5*$)^3-(1.5-1.5*$)^2)*8/9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#ppt_h/2*((1.5-1.5*$)^3-(1.5-1.5*$)^2)*8/9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#ppt_h/2*((1.5-1.5*$)^3-(1.5-1.5*$)^2)*8/9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#ppt_h/2*((1.5-1.5*$)^3-(1.5-1.5*$)^2)*8/9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#ppt_h/2*((1.5-1.5*$)^3-(1.5-1.5*$)^2)*8/9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#ppt_h/2*((1.5-1.5*$)^3-(1.5-1.5*$)^2)*8/9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5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#ppt_h/2*((1.5-1.5*$)^3-(1.5-1.5*$)^2)*8/9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5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#ppt_h/2*((1.5-1.5*$)^3-(1.5-1.5*$)^2)*8/9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5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#ppt_h/2*((1.5-1.5*$)^3-(1.5-1.5*$)^2)*8/9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#ppt_h/2*((1.5-1.5*$)^3-(1.5-1.5*$)^2)*8/9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#ppt_h/2*((1.5-1.5*$)^3-(1.5-1.5*$)^2)*8/9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920" grpId="0" animBg="1"/>
      <p:bldP spid="37921" grpId="0" animBg="1" autoUpdateAnimBg="0"/>
      <p:bldP spid="37922" grpId="0" animBg="1"/>
      <p:bldP spid="37923" grpId="0" animBg="1"/>
      <p:bldP spid="37924" grpId="0"/>
      <p:bldP spid="37925" grpId="0"/>
      <p:bldP spid="37926" grpId="0"/>
      <p:bldP spid="37927" grpId="0"/>
      <p:bldP spid="37929" grpId="0" animBg="1"/>
      <p:bldP spid="37930" grpId="0" animBg="1"/>
      <p:bldP spid="37932" grpId="0" animBg="1"/>
      <p:bldP spid="37933" grpId="0" animBg="1"/>
      <p:bldP spid="37934" grpId="0" animBg="1" autoUpdateAnimBg="0"/>
      <p:bldP spid="37935" grpId="0"/>
      <p:bldP spid="25" grpId="0"/>
      <p:bldP spid="2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428" name="PA_组合 44"/>
          <p:cNvGrpSpPr/>
          <p:nvPr>
            <p:custDataLst>
              <p:tags r:id="rId1"/>
            </p:custDataLst>
          </p:nvPr>
        </p:nvGrpSpPr>
        <p:grpSpPr bwMode="auto">
          <a:xfrm>
            <a:off x="3503085" y="1743076"/>
            <a:ext cx="5183716" cy="4546600"/>
            <a:chOff x="0" y="0"/>
            <a:chExt cx="2449" cy="2148"/>
          </a:xfrm>
        </p:grpSpPr>
        <p:pic>
          <p:nvPicPr>
            <p:cNvPr id="16429" name="Picture 45" descr="iPhone_5S_freebie"/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2449" cy="21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6430" name="Rectangle 46" descr="10111220362419802e801c5ef8副本"/>
            <p:cNvSpPr>
              <a:spLocks noChangeArrowheads="1"/>
            </p:cNvSpPr>
            <p:nvPr/>
          </p:nvSpPr>
          <p:spPr bwMode="auto">
            <a:xfrm>
              <a:off x="825" y="294"/>
              <a:ext cx="807" cy="1424"/>
            </a:xfrm>
            <a:prstGeom prst="rect">
              <a:avLst/>
            </a:prstGeom>
            <a:blipFill dpi="0" rotWithShape="1">
              <a:blip r:embed="rId18"/>
              <a:srcRect/>
              <a:stretch>
                <a:fillRect r="-7874"/>
              </a:stretch>
            </a:blipFill>
            <a:ln w="6350">
              <a:solidFill>
                <a:schemeClr val="bg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rgbClr val="000000"/>
                </a:solidFill>
                <a:latin typeface="Arial" charset="0"/>
                <a:ea typeface="宋体" pitchFamily="2" charset="-122"/>
              </a:endParaRPr>
            </a:p>
          </p:txBody>
        </p:sp>
      </p:grpSp>
      <p:sp>
        <p:nvSpPr>
          <p:cNvPr id="16431" name="PA_椭圆 47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7554384" y="2223559"/>
            <a:ext cx="728133" cy="723900"/>
          </a:xfrm>
          <a:prstGeom prst="ellipse">
            <a:avLst/>
          </a:prstGeom>
          <a:solidFill>
            <a:srgbClr val="C09CC2"/>
          </a:solidFill>
          <a:ln>
            <a:noFill/>
          </a:ln>
          <a:effectLst>
            <a:outerShdw blurRad="63500" dist="63500" dir="2700000" algn="tl" rotWithShape="0">
              <a:prstClr val="black">
                <a:alpha val="10000"/>
              </a:prstClr>
            </a:outerShdw>
          </a:effectLst>
        </p:spPr>
        <p:txBody>
          <a:bodyPr/>
          <a:lstStyle/>
          <a:p>
            <a:pPr algn="ctr" defTabSz="121917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400" dirty="0">
                <a:solidFill>
                  <a:srgbClr val="FFFFFF"/>
                </a:solidFill>
                <a:latin typeface="Impact" pitchFamily="34" charset="0"/>
                <a:ea typeface="宋体" pitchFamily="2" charset="-122"/>
              </a:rPr>
              <a:t>4</a:t>
            </a:r>
          </a:p>
        </p:txBody>
      </p:sp>
      <p:sp>
        <p:nvSpPr>
          <p:cNvPr id="16432" name="PA_椭圆 48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7556500" y="3470277"/>
            <a:ext cx="728133" cy="723900"/>
          </a:xfrm>
          <a:prstGeom prst="ellipse">
            <a:avLst/>
          </a:prstGeom>
          <a:solidFill>
            <a:srgbClr val="594D7B"/>
          </a:solidFill>
          <a:ln>
            <a:noFill/>
          </a:ln>
          <a:effectLst>
            <a:outerShdw blurRad="63500" dist="63500" dir="2700000" algn="tl" rotWithShape="0">
              <a:prstClr val="black">
                <a:alpha val="10000"/>
              </a:prstClr>
            </a:outerShdw>
          </a:effectLst>
        </p:spPr>
        <p:txBody>
          <a:bodyPr/>
          <a:lstStyle/>
          <a:p>
            <a:pPr algn="ctr" defTabSz="121917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400" dirty="0">
                <a:solidFill>
                  <a:srgbClr val="FFFFFF"/>
                </a:solidFill>
                <a:latin typeface="Impact" pitchFamily="34" charset="0"/>
                <a:ea typeface="宋体" pitchFamily="2" charset="-122"/>
              </a:rPr>
              <a:t>5</a:t>
            </a:r>
          </a:p>
        </p:txBody>
      </p:sp>
      <p:sp>
        <p:nvSpPr>
          <p:cNvPr id="16433" name="PA_椭圆 49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7556500" y="4702177"/>
            <a:ext cx="728133" cy="723900"/>
          </a:xfrm>
          <a:prstGeom prst="ellipse">
            <a:avLst/>
          </a:prstGeom>
          <a:solidFill>
            <a:srgbClr val="E54B81"/>
          </a:solidFill>
          <a:ln>
            <a:noFill/>
          </a:ln>
          <a:effectLst>
            <a:outerShdw blurRad="63500" dist="63500" dir="2700000" algn="tl" rotWithShape="0">
              <a:prstClr val="black">
                <a:alpha val="10000"/>
              </a:prstClr>
            </a:outerShdw>
          </a:effectLst>
        </p:spPr>
        <p:txBody>
          <a:bodyPr/>
          <a:lstStyle/>
          <a:p>
            <a:pPr algn="ctr" defTabSz="121917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400">
                <a:solidFill>
                  <a:srgbClr val="FFFFFF"/>
                </a:solidFill>
                <a:latin typeface="Impact" pitchFamily="34" charset="0"/>
                <a:ea typeface="宋体" pitchFamily="2" charset="-122"/>
              </a:rPr>
              <a:t>6</a:t>
            </a:r>
          </a:p>
        </p:txBody>
      </p:sp>
      <p:sp>
        <p:nvSpPr>
          <p:cNvPr id="16434" name="PA_矩形 50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8496301" y="2240492"/>
            <a:ext cx="3263900" cy="6977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333" b="1" dirty="0">
                <a:solidFill>
                  <a:srgbClr val="C09CC2"/>
                </a:solidFill>
                <a:latin typeface="Arial" charset="0"/>
                <a:ea typeface="宋体" pitchFamily="2" charset="-122"/>
              </a:rPr>
              <a:t>Head Title</a:t>
            </a:r>
          </a:p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067" dirty="0">
                <a:solidFill>
                  <a:srgbClr val="808080"/>
                </a:solidFill>
                <a:latin typeface="Arial" charset="0"/>
                <a:ea typeface="宋体" pitchFamily="2" charset="-122"/>
              </a:rPr>
              <a:t>We have many PowerPoint </a:t>
            </a:r>
            <a:r>
              <a:rPr lang="zh-CN" altLang="en-US" sz="1067" dirty="0">
                <a:solidFill>
                  <a:srgbClr val="808080"/>
                </a:solidFill>
                <a:latin typeface="Arial" charset="0"/>
                <a:ea typeface="宋体" pitchFamily="2" charset="-122"/>
              </a:rPr>
              <a:t>templates</a:t>
            </a:r>
            <a:r>
              <a:rPr lang="en-US" altLang="zh-CN" sz="1067" dirty="0">
                <a:solidFill>
                  <a:srgbClr val="808080"/>
                </a:solidFill>
                <a:latin typeface="Arial" charset="0"/>
                <a:ea typeface="宋体" pitchFamily="2" charset="-122"/>
              </a:rPr>
              <a:t> that has been specifically designed to help anyone that is stepping into the world of PowerPoint for the very first time. </a:t>
            </a:r>
            <a:endParaRPr lang="zh-CN" altLang="en-US" sz="1067" dirty="0">
              <a:solidFill>
                <a:srgbClr val="808080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16435" name="PA_矩形 51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8496301" y="3468159"/>
            <a:ext cx="3263900" cy="6977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333" b="1" dirty="0">
                <a:solidFill>
                  <a:srgbClr val="594D7B"/>
                </a:solidFill>
                <a:latin typeface="Arial" charset="0"/>
                <a:ea typeface="宋体" pitchFamily="2" charset="-122"/>
              </a:rPr>
              <a:t>Head Title</a:t>
            </a:r>
          </a:p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067" dirty="0">
                <a:solidFill>
                  <a:srgbClr val="808080"/>
                </a:solidFill>
                <a:latin typeface="Arial" charset="0"/>
                <a:ea typeface="宋体" pitchFamily="2" charset="-122"/>
              </a:rPr>
              <a:t>We have many PowerPoint </a:t>
            </a:r>
            <a:r>
              <a:rPr lang="zh-CN" altLang="en-US" sz="1067" dirty="0">
                <a:solidFill>
                  <a:srgbClr val="808080"/>
                </a:solidFill>
                <a:latin typeface="Arial" charset="0"/>
                <a:ea typeface="宋体" pitchFamily="2" charset="-122"/>
              </a:rPr>
              <a:t>templates</a:t>
            </a:r>
            <a:r>
              <a:rPr lang="en-US" altLang="zh-CN" sz="1067" dirty="0">
                <a:solidFill>
                  <a:srgbClr val="808080"/>
                </a:solidFill>
                <a:latin typeface="Arial" charset="0"/>
                <a:ea typeface="宋体" pitchFamily="2" charset="-122"/>
              </a:rPr>
              <a:t> that has been specifically designed to help anyone that is stepping into the world of PowerPoint for the very first time. </a:t>
            </a:r>
            <a:endParaRPr lang="zh-CN" altLang="en-US" sz="1067" dirty="0">
              <a:solidFill>
                <a:srgbClr val="808080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16436" name="PA_矩形 52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8496301" y="4712759"/>
            <a:ext cx="3263900" cy="6977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333" b="1" dirty="0">
                <a:solidFill>
                  <a:srgbClr val="E54B81"/>
                </a:solidFill>
                <a:latin typeface="Arial" charset="0"/>
                <a:ea typeface="宋体" pitchFamily="2" charset="-122"/>
              </a:rPr>
              <a:t>Head Title</a:t>
            </a:r>
          </a:p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067" dirty="0">
                <a:solidFill>
                  <a:srgbClr val="808080"/>
                </a:solidFill>
                <a:latin typeface="Arial" charset="0"/>
                <a:ea typeface="宋体" pitchFamily="2" charset="-122"/>
              </a:rPr>
              <a:t>We have many PowerPoint </a:t>
            </a:r>
            <a:r>
              <a:rPr lang="zh-CN" altLang="en-US" sz="1067" dirty="0">
                <a:solidFill>
                  <a:srgbClr val="808080"/>
                </a:solidFill>
                <a:latin typeface="Arial" charset="0"/>
                <a:ea typeface="宋体" pitchFamily="2" charset="-122"/>
              </a:rPr>
              <a:t>templates</a:t>
            </a:r>
            <a:r>
              <a:rPr lang="en-US" altLang="zh-CN" sz="1067" dirty="0">
                <a:solidFill>
                  <a:srgbClr val="808080"/>
                </a:solidFill>
                <a:latin typeface="Arial" charset="0"/>
                <a:ea typeface="宋体" pitchFamily="2" charset="-122"/>
              </a:rPr>
              <a:t> that has been specifically designed to help anyone that is stepping into the world of PowerPoint for the very first time. </a:t>
            </a:r>
            <a:endParaRPr lang="zh-CN" altLang="en-US" sz="1067" dirty="0">
              <a:solidFill>
                <a:srgbClr val="808080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16437" name="PA_椭圆 53"/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3922184" y="2223559"/>
            <a:ext cx="728133" cy="723900"/>
          </a:xfrm>
          <a:prstGeom prst="ellipse">
            <a:avLst/>
          </a:prstGeom>
          <a:solidFill>
            <a:srgbClr val="C09CC2"/>
          </a:solidFill>
          <a:ln>
            <a:noFill/>
          </a:ln>
          <a:effectLst>
            <a:outerShdw blurRad="63500" dist="63500" dir="2700000" algn="tl" rotWithShape="0">
              <a:prstClr val="black">
                <a:alpha val="10000"/>
              </a:prstClr>
            </a:outerShdw>
          </a:effectLst>
        </p:spPr>
        <p:txBody>
          <a:bodyPr/>
          <a:lstStyle/>
          <a:p>
            <a:pPr algn="ctr" defTabSz="121917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400">
                <a:solidFill>
                  <a:srgbClr val="FFFFFF"/>
                </a:solidFill>
                <a:latin typeface="Impact" pitchFamily="34" charset="0"/>
                <a:ea typeface="宋体" pitchFamily="2" charset="-122"/>
              </a:rPr>
              <a:t>1</a:t>
            </a:r>
          </a:p>
        </p:txBody>
      </p:sp>
      <p:sp>
        <p:nvSpPr>
          <p:cNvPr id="16438" name="PA_椭圆 54"/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3924300" y="3470277"/>
            <a:ext cx="728133" cy="723900"/>
          </a:xfrm>
          <a:prstGeom prst="ellipse">
            <a:avLst/>
          </a:prstGeom>
          <a:solidFill>
            <a:srgbClr val="594D7B"/>
          </a:solidFill>
          <a:ln>
            <a:noFill/>
          </a:ln>
          <a:effectLst>
            <a:outerShdw blurRad="63500" dist="63500" dir="2700000" algn="tl" rotWithShape="0">
              <a:prstClr val="black">
                <a:alpha val="10000"/>
              </a:prstClr>
            </a:outerShdw>
          </a:effectLst>
        </p:spPr>
        <p:txBody>
          <a:bodyPr/>
          <a:lstStyle/>
          <a:p>
            <a:pPr algn="ctr" defTabSz="121917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400" dirty="0">
                <a:solidFill>
                  <a:srgbClr val="FFFFFF"/>
                </a:solidFill>
                <a:latin typeface="Impact" pitchFamily="34" charset="0"/>
                <a:ea typeface="宋体" pitchFamily="2" charset="-122"/>
              </a:rPr>
              <a:t>2</a:t>
            </a:r>
          </a:p>
        </p:txBody>
      </p:sp>
      <p:sp>
        <p:nvSpPr>
          <p:cNvPr id="16439" name="PA_椭圆 55"/>
          <p:cNvSpPr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3924300" y="4702177"/>
            <a:ext cx="728133" cy="723900"/>
          </a:xfrm>
          <a:prstGeom prst="ellipse">
            <a:avLst/>
          </a:prstGeom>
          <a:solidFill>
            <a:srgbClr val="E54B81"/>
          </a:solidFill>
          <a:ln>
            <a:noFill/>
          </a:ln>
          <a:effectLst>
            <a:outerShdw blurRad="63500" dist="63500" dir="2700000" algn="tl" rotWithShape="0">
              <a:prstClr val="black">
                <a:alpha val="10000"/>
              </a:prstClr>
            </a:outerShdw>
          </a:effectLst>
        </p:spPr>
        <p:txBody>
          <a:bodyPr/>
          <a:lstStyle/>
          <a:p>
            <a:pPr algn="ctr" defTabSz="121917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400">
                <a:solidFill>
                  <a:srgbClr val="FFFFFF"/>
                </a:solidFill>
                <a:latin typeface="Impact" pitchFamily="34" charset="0"/>
                <a:ea typeface="宋体" pitchFamily="2" charset="-122"/>
              </a:rPr>
              <a:t>3</a:t>
            </a:r>
          </a:p>
        </p:txBody>
      </p:sp>
      <p:sp>
        <p:nvSpPr>
          <p:cNvPr id="16440" name="PA_矩形 56"/>
          <p:cNvSpPr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444501" y="2240492"/>
            <a:ext cx="3263900" cy="6977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r" defTabSz="121917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333" b="1" dirty="0">
                <a:solidFill>
                  <a:srgbClr val="C09CC2"/>
                </a:solidFill>
                <a:latin typeface="Arial" charset="0"/>
                <a:ea typeface="宋体" pitchFamily="2" charset="-122"/>
              </a:rPr>
              <a:t>Head Title</a:t>
            </a:r>
          </a:p>
          <a:p>
            <a:pPr algn="r" defTabSz="121917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067" dirty="0">
                <a:solidFill>
                  <a:srgbClr val="808080"/>
                </a:solidFill>
                <a:latin typeface="Arial" charset="0"/>
                <a:ea typeface="宋体" pitchFamily="2" charset="-122"/>
              </a:rPr>
              <a:t>We have many PowerPoint </a:t>
            </a:r>
            <a:r>
              <a:rPr lang="zh-CN" altLang="en-US" sz="1067" dirty="0">
                <a:solidFill>
                  <a:srgbClr val="808080"/>
                </a:solidFill>
                <a:latin typeface="Arial" charset="0"/>
                <a:ea typeface="宋体" pitchFamily="2" charset="-122"/>
              </a:rPr>
              <a:t>templates</a:t>
            </a:r>
            <a:r>
              <a:rPr lang="en-US" altLang="zh-CN" sz="1067" dirty="0">
                <a:solidFill>
                  <a:srgbClr val="808080"/>
                </a:solidFill>
                <a:latin typeface="Arial" charset="0"/>
                <a:ea typeface="宋体" pitchFamily="2" charset="-122"/>
              </a:rPr>
              <a:t> that has been specifically designed to help anyone that is stepping into the world of PowerPoint for the very first time. </a:t>
            </a:r>
            <a:endParaRPr lang="zh-CN" altLang="en-US" sz="1067" dirty="0">
              <a:solidFill>
                <a:srgbClr val="808080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16441" name="PA_矩形 57"/>
          <p:cNvSpPr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444501" y="3468159"/>
            <a:ext cx="3263900" cy="6977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r" defTabSz="121917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333" b="1" dirty="0">
                <a:solidFill>
                  <a:srgbClr val="594D7B"/>
                </a:solidFill>
                <a:latin typeface="Arial" charset="0"/>
                <a:ea typeface="宋体" pitchFamily="2" charset="-122"/>
              </a:rPr>
              <a:t>Head Title</a:t>
            </a:r>
          </a:p>
          <a:p>
            <a:pPr algn="r" defTabSz="121917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067" dirty="0">
                <a:solidFill>
                  <a:srgbClr val="808080"/>
                </a:solidFill>
                <a:latin typeface="Arial" charset="0"/>
                <a:ea typeface="宋体" pitchFamily="2" charset="-122"/>
              </a:rPr>
              <a:t>We have many PowerPoint </a:t>
            </a:r>
            <a:r>
              <a:rPr lang="zh-CN" altLang="en-US" sz="1067" dirty="0">
                <a:solidFill>
                  <a:srgbClr val="808080"/>
                </a:solidFill>
                <a:latin typeface="Arial" charset="0"/>
                <a:ea typeface="宋体" pitchFamily="2" charset="-122"/>
              </a:rPr>
              <a:t>templates</a:t>
            </a:r>
            <a:r>
              <a:rPr lang="en-US" altLang="zh-CN" sz="1067" dirty="0">
                <a:solidFill>
                  <a:srgbClr val="808080"/>
                </a:solidFill>
                <a:latin typeface="Arial" charset="0"/>
                <a:ea typeface="宋体" pitchFamily="2" charset="-122"/>
              </a:rPr>
              <a:t> that has been specifically designed to help anyone that is stepping into the world of PowerPoint for the very first time. </a:t>
            </a:r>
            <a:endParaRPr lang="zh-CN" altLang="en-US" sz="1067" dirty="0">
              <a:solidFill>
                <a:srgbClr val="808080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16442" name="PA_矩形 58"/>
          <p:cNvSpPr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444501" y="4712759"/>
            <a:ext cx="3263900" cy="6977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r" defTabSz="121917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333" b="1" dirty="0">
                <a:solidFill>
                  <a:srgbClr val="E54B81"/>
                </a:solidFill>
                <a:latin typeface="Arial" charset="0"/>
                <a:ea typeface="宋体" pitchFamily="2" charset="-122"/>
              </a:rPr>
              <a:t>Head Title</a:t>
            </a:r>
          </a:p>
          <a:p>
            <a:pPr algn="r" defTabSz="121917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067" dirty="0">
                <a:solidFill>
                  <a:srgbClr val="808080"/>
                </a:solidFill>
                <a:latin typeface="Arial" charset="0"/>
                <a:ea typeface="宋体" pitchFamily="2" charset="-122"/>
              </a:rPr>
              <a:t>We have many PowerPoint </a:t>
            </a:r>
            <a:r>
              <a:rPr lang="zh-CN" altLang="en-US" sz="1067" dirty="0">
                <a:solidFill>
                  <a:srgbClr val="808080"/>
                </a:solidFill>
                <a:latin typeface="Arial" charset="0"/>
                <a:ea typeface="宋体" pitchFamily="2" charset="-122"/>
              </a:rPr>
              <a:t>templates</a:t>
            </a:r>
            <a:r>
              <a:rPr lang="en-US" altLang="zh-CN" sz="1067" dirty="0">
                <a:solidFill>
                  <a:srgbClr val="808080"/>
                </a:solidFill>
                <a:latin typeface="Arial" charset="0"/>
                <a:ea typeface="宋体" pitchFamily="2" charset="-122"/>
              </a:rPr>
              <a:t> that has been specifically designed to help anyone that is stepping into the world of PowerPoint for the very first time. </a:t>
            </a:r>
            <a:endParaRPr lang="zh-CN" altLang="en-US" sz="1067" dirty="0">
              <a:solidFill>
                <a:srgbClr val="808080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26" name="PA_文本框 42"/>
          <p:cNvSpPr txBox="1">
            <a:spLocks noChangeArrowheads="1"/>
          </p:cNvSpPr>
          <p:nvPr>
            <p:custDataLst>
              <p:tags r:id="rId14"/>
            </p:custDataLst>
          </p:nvPr>
        </p:nvSpPr>
        <p:spPr bwMode="auto">
          <a:xfrm>
            <a:off x="1103446" y="429616"/>
            <a:ext cx="4057906" cy="379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867" b="1" dirty="0">
                <a:latin typeface="Arial" charset="0"/>
                <a:ea typeface="宋体" pitchFamily="2" charset="-122"/>
              </a:rPr>
              <a:t>WRITE YOUR GREAT TITLE HERE</a:t>
            </a:r>
          </a:p>
        </p:txBody>
      </p:sp>
      <p:sp>
        <p:nvSpPr>
          <p:cNvPr id="27" name="PA_文本框 43"/>
          <p:cNvSpPr txBox="1">
            <a:spLocks noChangeArrowheads="1"/>
          </p:cNvSpPr>
          <p:nvPr>
            <p:custDataLst>
              <p:tags r:id="rId15"/>
            </p:custDataLst>
          </p:nvPr>
        </p:nvSpPr>
        <p:spPr bwMode="auto">
          <a:xfrm>
            <a:off x="1103445" y="707073"/>
            <a:ext cx="2560316" cy="256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067" dirty="0">
                <a:solidFill>
                  <a:srgbClr val="808080"/>
                </a:solidFill>
                <a:latin typeface="Arial" charset="0"/>
                <a:ea typeface="宋体" pitchFamily="2" charset="-122"/>
              </a:rPr>
              <a:t>This is a good space for a short subtitle</a:t>
            </a:r>
          </a:p>
        </p:txBody>
      </p:sp>
      <p:pic>
        <p:nvPicPr>
          <p:cNvPr id="40" name="图片 39">
            <a:extLst>
              <a:ext uri="{FF2B5EF4-FFF2-40B4-BE49-F238E27FC236}">
                <a16:creationId xmlns:a16="http://schemas.microsoft.com/office/drawing/2014/main" id="{B74C6E7B-4269-49B5-A2B2-F2A89D86C4DC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147" y="146919"/>
            <a:ext cx="858297" cy="945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390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randomBar dir="vert"/>
      </p:transition>
    </mc:Choice>
    <mc:Fallback xmlns="">
      <p:transition spd="slow" advClick="0" advTm="0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#ppt_h/2*((1.5-1.5*$)^3-(1.5-1.5*$)^2)*8/9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#ppt_h/2*((1.5-1.5*$)^3-(1.5-1.5*$)^2)*8/9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#ppt_h/2*((1.5-1.5*$)^3-(1.5-1.5*$)^2)*8/9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#ppt_h/2*((1.5-1.5*$)^3-(1.5-1.5*$)^2)*8/9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#ppt_h/2*((1.5-1.5*$)^3-(1.5-1.5*$)^2)*8/9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#ppt_h/2*((1.5-1.5*$)^3-(1.5-1.5*$)^2)*8/9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#ppt_h/2*((1.5-1.5*$)^3-(1.5-1.5*$)^2)*8/9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#ppt_h/2*((1.5-1.5*$)^3-(1.5-1.5*$)^2)*8/9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#ppt_h/2*((1.5-1.5*$)^3-(1.5-1.5*$)^2)*8/9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#ppt_h/2*((1.5-1.5*$)^3-(1.5-1.5*$)^2)*8/9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#ppt_h/2*((1.5-1.5*$)^3-(1.5-1.5*$)^2)*8/9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5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#ppt_h/2*((1.5-1.5*$)^3-(1.5-1.5*$)^2)*8/9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5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#ppt_h/2*((1.5-1.5*$)^3-(1.5-1.5*$)^2)*8/9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5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#ppt_h/2*((1.5-1.5*$)^3-(1.5-1.5*$)^2)*8/9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#ppt_h/2*((1.5-1.5*$)^3-(1.5-1.5*$)^2)*8/9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431" grpId="0" animBg="1" autoUpdateAnimBg="0"/>
      <p:bldP spid="16432" grpId="0" animBg="1"/>
      <p:bldP spid="16433" grpId="0" animBg="1"/>
      <p:bldP spid="16434" grpId="0"/>
      <p:bldP spid="16435" grpId="0"/>
      <p:bldP spid="16436" grpId="0"/>
      <p:bldP spid="16437" grpId="0" animBg="1"/>
      <p:bldP spid="16438" grpId="0" animBg="1"/>
      <p:bldP spid="16439" grpId="0" animBg="1"/>
      <p:bldP spid="16440" grpId="0"/>
      <p:bldP spid="16441" grpId="0"/>
      <p:bldP spid="16442" grpId="0" animBg="1" autoUpdateAnimBg="0"/>
      <p:bldP spid="26" grpId="0"/>
      <p:bldP spid="2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A_矩形 30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464705" y="3100769"/>
            <a:ext cx="4173669" cy="3282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133" b="1" dirty="0">
                <a:solidFill>
                  <a:srgbClr val="C09CC2"/>
                </a:solidFill>
                <a:latin typeface="Arial" charset="0"/>
                <a:ea typeface="微软雅黑" pitchFamily="34" charset="-122"/>
              </a:rPr>
              <a:t>论文综述</a:t>
            </a:r>
          </a:p>
        </p:txBody>
      </p:sp>
      <p:sp>
        <p:nvSpPr>
          <p:cNvPr id="63" name="PA_矩形 31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464706" y="3423895"/>
            <a:ext cx="4415367" cy="5849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>
            <a:spAutoFit/>
          </a:bodyPr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067" dirty="0">
                <a:solidFill>
                  <a:srgbClr val="808080"/>
                </a:solidFill>
                <a:latin typeface="Arial"/>
                <a:ea typeface="宋体" pitchFamily="2" charset="-122"/>
              </a:rPr>
              <a:t>We have many PowerPoint </a:t>
            </a:r>
            <a:r>
              <a:rPr lang="zh-CN" altLang="en-US" sz="1067" dirty="0">
                <a:solidFill>
                  <a:srgbClr val="808080"/>
                </a:solidFill>
                <a:latin typeface="Arial"/>
                <a:ea typeface="宋体" pitchFamily="2" charset="-122"/>
              </a:rPr>
              <a:t>templates</a:t>
            </a:r>
            <a:r>
              <a:rPr lang="en-US" altLang="zh-CN" sz="1067" dirty="0">
                <a:solidFill>
                  <a:srgbClr val="808080"/>
                </a:solidFill>
                <a:latin typeface="Arial"/>
                <a:ea typeface="宋体" pitchFamily="2" charset="-122"/>
              </a:rPr>
              <a:t> that has been specifically designed</a:t>
            </a:r>
            <a:r>
              <a:rPr lang="zh-CN" altLang="en-US" sz="1067" dirty="0">
                <a:solidFill>
                  <a:srgbClr val="808080"/>
                </a:solidFill>
                <a:latin typeface="Arial"/>
                <a:ea typeface="宋体" pitchFamily="2" charset="-122"/>
              </a:rPr>
              <a:t> to help anyone that is stepping into the world of PowerPoint for the very first time. </a:t>
            </a:r>
          </a:p>
        </p:txBody>
      </p:sp>
      <p:sp>
        <p:nvSpPr>
          <p:cNvPr id="64" name="PA_矩形 30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3999324" y="2993029"/>
            <a:ext cx="1135480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defTabSz="121917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7200" dirty="0">
                <a:ln>
                  <a:solidFill>
                    <a:srgbClr val="C09CC2"/>
                  </a:solidFill>
                </a:ln>
                <a:noFill/>
                <a:latin typeface="Impact" pitchFamily="34" charset="0"/>
                <a:ea typeface="迷你简汉真广标" pitchFamily="49" charset="-122"/>
              </a:rPr>
              <a:t>02</a:t>
            </a:r>
            <a:endParaRPr lang="zh-CN" altLang="en-US" sz="7200" dirty="0">
              <a:ln>
                <a:solidFill>
                  <a:srgbClr val="C09CC2"/>
                </a:solidFill>
              </a:ln>
              <a:noFill/>
              <a:latin typeface="Impact" pitchFamily="34" charset="0"/>
              <a:ea typeface="迷你简汉真广标" pitchFamily="49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E1C6B37-5AF8-419C-86A7-BF75951AE1E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760"/>
          <a:stretch/>
        </p:blipFill>
        <p:spPr>
          <a:xfrm>
            <a:off x="749591" y="0"/>
            <a:ext cx="2963260" cy="4761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734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randomBar dir="vert"/>
      </p:transition>
    </mc:Choice>
    <mc:Fallback xmlns="">
      <p:transition spd="slow" advClick="0" advTm="0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#ppt_h/2*((1.5-1.5*$)^3-(1.5-1.5*$)^2)*8/9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#ppt_h/2*((1.5-1.5*$)^3-(1.5-1.5*$)^2)*8/9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#ppt_h/2*((1.5-1.5*$)^3-(1.5-1.5*$)^2)*8/9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 autoUpdateAnimBg="0"/>
      <p:bldP spid="63" grpId="0"/>
      <p:bldP spid="6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57" name="PA_矩形 21" descr="24215600-1-311156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781051" y="1815043"/>
            <a:ext cx="2705100" cy="2027767"/>
          </a:xfrm>
          <a:prstGeom prst="rect">
            <a:avLst/>
          </a:prstGeom>
          <a:blipFill dpi="0" rotWithShape="1">
            <a:blip r:embed="rId29"/>
            <a:srcRect/>
            <a:stretch>
              <a:fillRect r="-18763"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srgbClr val="000000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14358" name="PA_矩形 2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781051" y="3535892"/>
            <a:ext cx="304800" cy="306917"/>
          </a:xfrm>
          <a:prstGeom prst="rect">
            <a:avLst/>
          </a:prstGeom>
          <a:solidFill>
            <a:srgbClr val="C09CC2"/>
          </a:solidFill>
          <a:ln>
            <a:noFill/>
          </a:ln>
        </p:spPr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srgbClr val="000000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14359" name="PA_矩形 23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085851" y="3535892"/>
            <a:ext cx="2400300" cy="306917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srgbClr val="000000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14360" name="PA_矩形 24" descr="20100516232736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3486151" y="1815043"/>
            <a:ext cx="2705100" cy="2027767"/>
          </a:xfrm>
          <a:prstGeom prst="rect">
            <a:avLst/>
          </a:prstGeom>
          <a:blipFill dpi="0" rotWithShape="1">
            <a:blip r:embed="rId30"/>
            <a:srcRect/>
            <a:stretch>
              <a:fillRect r="-23"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srgbClr val="000000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14361" name="PA_矩形 25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3486151" y="3535892"/>
            <a:ext cx="304800" cy="306917"/>
          </a:xfrm>
          <a:prstGeom prst="rect">
            <a:avLst/>
          </a:prstGeom>
          <a:solidFill>
            <a:srgbClr val="594D7B"/>
          </a:solidFill>
          <a:ln>
            <a:noFill/>
          </a:ln>
        </p:spPr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srgbClr val="000000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14362" name="PA_矩形 26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3790951" y="3535892"/>
            <a:ext cx="2400300" cy="306917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srgbClr val="000000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14363" name="PA_矩形 27" descr="201107060956141686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781051" y="3842810"/>
            <a:ext cx="2705100" cy="2027767"/>
          </a:xfrm>
          <a:prstGeom prst="rect">
            <a:avLst/>
          </a:prstGeom>
          <a:blipFill dpi="0" rotWithShape="1">
            <a:blip r:embed="rId31"/>
            <a:srcRect/>
            <a:stretch>
              <a:fillRect b="-2988"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srgbClr val="000000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14364" name="PA_矩形 28"/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781051" y="5563659"/>
            <a:ext cx="304800" cy="306917"/>
          </a:xfrm>
          <a:prstGeom prst="rect">
            <a:avLst/>
          </a:prstGeom>
          <a:solidFill>
            <a:srgbClr val="E54B81"/>
          </a:solidFill>
          <a:ln>
            <a:noFill/>
          </a:ln>
        </p:spPr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srgbClr val="000000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14365" name="PA_矩形 29"/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1085851" y="5563659"/>
            <a:ext cx="2400300" cy="306917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srgbClr val="000000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14366" name="PA_矩形 30" descr="20110224142134"/>
          <p:cNvSpPr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3486151" y="3842810"/>
            <a:ext cx="2705100" cy="2027767"/>
          </a:xfrm>
          <a:prstGeom prst="rect">
            <a:avLst/>
          </a:prstGeom>
          <a:blipFill dpi="0" rotWithShape="1">
            <a:blip r:embed="rId32"/>
            <a:srcRect/>
            <a:stretch>
              <a:fillRect r="-475"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srgbClr val="000000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14367" name="PA_矩形 31"/>
          <p:cNvSpPr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3486151" y="5563659"/>
            <a:ext cx="304800" cy="306917"/>
          </a:xfrm>
          <a:prstGeom prst="rect">
            <a:avLst/>
          </a:prstGeom>
          <a:solidFill>
            <a:srgbClr val="9DD53E"/>
          </a:solidFill>
          <a:ln>
            <a:noFill/>
          </a:ln>
        </p:spPr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srgbClr val="000000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14368" name="PA_矩形 32"/>
          <p:cNvSpPr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3790951" y="5563659"/>
            <a:ext cx="2400300" cy="306917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srgbClr val="000000"/>
              </a:solidFill>
              <a:latin typeface="Arial" charset="0"/>
              <a:ea typeface="宋体" pitchFamily="2" charset="-122"/>
            </a:endParaRPr>
          </a:p>
        </p:txBody>
      </p:sp>
      <p:grpSp>
        <p:nvGrpSpPr>
          <p:cNvPr id="14369" name="PA_组合 33"/>
          <p:cNvGrpSpPr/>
          <p:nvPr>
            <p:custDataLst>
              <p:tags r:id="rId13"/>
            </p:custDataLst>
          </p:nvPr>
        </p:nvGrpSpPr>
        <p:grpSpPr bwMode="auto">
          <a:xfrm>
            <a:off x="3572934" y="3614210"/>
            <a:ext cx="133351" cy="148167"/>
            <a:chOff x="0" y="0"/>
            <a:chExt cx="71" cy="78"/>
          </a:xfrm>
        </p:grpSpPr>
        <p:sp>
          <p:nvSpPr>
            <p:cNvPr id="14370" name="Freeform 34"/>
            <p:cNvSpPr/>
            <p:nvPr/>
          </p:nvSpPr>
          <p:spPr bwMode="auto">
            <a:xfrm>
              <a:off x="12" y="31"/>
              <a:ext cx="35" cy="17"/>
            </a:xfrm>
            <a:custGeom>
              <a:avLst/>
              <a:gdLst>
                <a:gd name="T0" fmla="*/ 31 w 62"/>
                <a:gd name="T1" fmla="*/ 19 h 31"/>
                <a:gd name="T2" fmla="*/ 12 w 62"/>
                <a:gd name="T3" fmla="*/ 0 h 31"/>
                <a:gd name="T4" fmla="*/ 0 w 62"/>
                <a:gd name="T5" fmla="*/ 0 h 31"/>
                <a:gd name="T6" fmla="*/ 31 w 62"/>
                <a:gd name="T7" fmla="*/ 31 h 31"/>
                <a:gd name="T8" fmla="*/ 62 w 62"/>
                <a:gd name="T9" fmla="*/ 0 h 31"/>
                <a:gd name="T10" fmla="*/ 50 w 62"/>
                <a:gd name="T11" fmla="*/ 0 h 31"/>
                <a:gd name="T12" fmla="*/ 31 w 62"/>
                <a:gd name="T13" fmla="*/ 19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" h="31">
                  <a:moveTo>
                    <a:pt x="31" y="19"/>
                  </a:moveTo>
                  <a:cubicBezTo>
                    <a:pt x="20" y="19"/>
                    <a:pt x="12" y="10"/>
                    <a:pt x="1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7"/>
                    <a:pt x="13" y="31"/>
                    <a:pt x="31" y="31"/>
                  </a:cubicBezTo>
                  <a:cubicBezTo>
                    <a:pt x="48" y="31"/>
                    <a:pt x="62" y="17"/>
                    <a:pt x="62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50" y="10"/>
                    <a:pt x="41" y="19"/>
                    <a:pt x="3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rgbClr val="000000"/>
                </a:solidFill>
                <a:latin typeface="Arial" charset="0"/>
                <a:ea typeface="宋体" pitchFamily="2" charset="-122"/>
              </a:endParaRPr>
            </a:p>
          </p:txBody>
        </p:sp>
        <p:sp>
          <p:nvSpPr>
            <p:cNvPr id="14371" name="Freeform 35"/>
            <p:cNvSpPr>
              <a:spLocks noEditPoints="1"/>
            </p:cNvSpPr>
            <p:nvPr/>
          </p:nvSpPr>
          <p:spPr bwMode="auto">
            <a:xfrm>
              <a:off x="0" y="0"/>
              <a:ext cx="71" cy="78"/>
            </a:xfrm>
            <a:custGeom>
              <a:avLst/>
              <a:gdLst>
                <a:gd name="T0" fmla="*/ 71 w 71"/>
                <a:gd name="T1" fmla="*/ 0 h 78"/>
                <a:gd name="T2" fmla="*/ 14 w 71"/>
                <a:gd name="T3" fmla="*/ 0 h 78"/>
                <a:gd name="T4" fmla="*/ 14 w 71"/>
                <a:gd name="T5" fmla="*/ 11 h 78"/>
                <a:gd name="T6" fmla="*/ 0 w 71"/>
                <a:gd name="T7" fmla="*/ 11 h 78"/>
                <a:gd name="T8" fmla="*/ 0 w 71"/>
                <a:gd name="T9" fmla="*/ 78 h 78"/>
                <a:gd name="T10" fmla="*/ 59 w 71"/>
                <a:gd name="T11" fmla="*/ 78 h 78"/>
                <a:gd name="T12" fmla="*/ 59 w 71"/>
                <a:gd name="T13" fmla="*/ 63 h 78"/>
                <a:gd name="T14" fmla="*/ 71 w 71"/>
                <a:gd name="T15" fmla="*/ 63 h 78"/>
                <a:gd name="T16" fmla="*/ 71 w 71"/>
                <a:gd name="T17" fmla="*/ 0 h 78"/>
                <a:gd name="T18" fmla="*/ 52 w 71"/>
                <a:gd name="T19" fmla="*/ 72 h 78"/>
                <a:gd name="T20" fmla="*/ 6 w 71"/>
                <a:gd name="T21" fmla="*/ 72 h 78"/>
                <a:gd name="T22" fmla="*/ 6 w 71"/>
                <a:gd name="T23" fmla="*/ 18 h 78"/>
                <a:gd name="T24" fmla="*/ 14 w 71"/>
                <a:gd name="T25" fmla="*/ 18 h 78"/>
                <a:gd name="T26" fmla="*/ 52 w 71"/>
                <a:gd name="T27" fmla="*/ 18 h 78"/>
                <a:gd name="T28" fmla="*/ 52 w 71"/>
                <a:gd name="T29" fmla="*/ 63 h 78"/>
                <a:gd name="T30" fmla="*/ 52 w 71"/>
                <a:gd name="T31" fmla="*/ 72 h 78"/>
                <a:gd name="T32" fmla="*/ 64 w 71"/>
                <a:gd name="T33" fmla="*/ 56 h 78"/>
                <a:gd name="T34" fmla="*/ 59 w 71"/>
                <a:gd name="T35" fmla="*/ 56 h 78"/>
                <a:gd name="T36" fmla="*/ 59 w 71"/>
                <a:gd name="T37" fmla="*/ 11 h 78"/>
                <a:gd name="T38" fmla="*/ 21 w 71"/>
                <a:gd name="T39" fmla="*/ 11 h 78"/>
                <a:gd name="T40" fmla="*/ 21 w 71"/>
                <a:gd name="T41" fmla="*/ 6 h 78"/>
                <a:gd name="T42" fmla="*/ 64 w 71"/>
                <a:gd name="T43" fmla="*/ 6 h 78"/>
                <a:gd name="T44" fmla="*/ 64 w 71"/>
                <a:gd name="T45" fmla="*/ 56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1" h="78">
                  <a:moveTo>
                    <a:pt x="71" y="0"/>
                  </a:moveTo>
                  <a:lnTo>
                    <a:pt x="14" y="0"/>
                  </a:lnTo>
                  <a:lnTo>
                    <a:pt x="14" y="11"/>
                  </a:lnTo>
                  <a:lnTo>
                    <a:pt x="0" y="11"/>
                  </a:lnTo>
                  <a:lnTo>
                    <a:pt x="0" y="78"/>
                  </a:lnTo>
                  <a:lnTo>
                    <a:pt x="59" y="78"/>
                  </a:lnTo>
                  <a:lnTo>
                    <a:pt x="59" y="63"/>
                  </a:lnTo>
                  <a:lnTo>
                    <a:pt x="71" y="63"/>
                  </a:lnTo>
                  <a:lnTo>
                    <a:pt x="71" y="0"/>
                  </a:lnTo>
                  <a:close/>
                  <a:moveTo>
                    <a:pt x="52" y="72"/>
                  </a:moveTo>
                  <a:lnTo>
                    <a:pt x="6" y="72"/>
                  </a:lnTo>
                  <a:lnTo>
                    <a:pt x="6" y="18"/>
                  </a:lnTo>
                  <a:lnTo>
                    <a:pt x="14" y="18"/>
                  </a:lnTo>
                  <a:lnTo>
                    <a:pt x="52" y="18"/>
                  </a:lnTo>
                  <a:lnTo>
                    <a:pt x="52" y="63"/>
                  </a:lnTo>
                  <a:lnTo>
                    <a:pt x="52" y="72"/>
                  </a:lnTo>
                  <a:close/>
                  <a:moveTo>
                    <a:pt x="64" y="56"/>
                  </a:moveTo>
                  <a:lnTo>
                    <a:pt x="59" y="56"/>
                  </a:lnTo>
                  <a:lnTo>
                    <a:pt x="59" y="11"/>
                  </a:lnTo>
                  <a:lnTo>
                    <a:pt x="21" y="11"/>
                  </a:lnTo>
                  <a:lnTo>
                    <a:pt x="21" y="6"/>
                  </a:lnTo>
                  <a:lnTo>
                    <a:pt x="64" y="6"/>
                  </a:lnTo>
                  <a:lnTo>
                    <a:pt x="64" y="5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rgbClr val="000000"/>
                </a:solidFill>
                <a:latin typeface="Arial" charset="0"/>
                <a:ea typeface="宋体" pitchFamily="2" charset="-122"/>
              </a:endParaRPr>
            </a:p>
          </p:txBody>
        </p:sp>
      </p:grpSp>
      <p:grpSp>
        <p:nvGrpSpPr>
          <p:cNvPr id="14372" name="PA_组合 36"/>
          <p:cNvGrpSpPr/>
          <p:nvPr>
            <p:custDataLst>
              <p:tags r:id="rId14"/>
            </p:custDataLst>
          </p:nvPr>
        </p:nvGrpSpPr>
        <p:grpSpPr bwMode="auto">
          <a:xfrm>
            <a:off x="3564467" y="5644092"/>
            <a:ext cx="150284" cy="143933"/>
            <a:chOff x="0" y="0"/>
            <a:chExt cx="79" cy="76"/>
          </a:xfrm>
        </p:grpSpPr>
        <p:sp>
          <p:nvSpPr>
            <p:cNvPr id="14373" name="Freeform 37"/>
            <p:cNvSpPr>
              <a:spLocks noEditPoints="1"/>
            </p:cNvSpPr>
            <p:nvPr/>
          </p:nvSpPr>
          <p:spPr bwMode="auto">
            <a:xfrm>
              <a:off x="0" y="37"/>
              <a:ext cx="52" cy="25"/>
            </a:xfrm>
            <a:custGeom>
              <a:avLst/>
              <a:gdLst>
                <a:gd name="T0" fmla="*/ 52 w 92"/>
                <a:gd name="T1" fmla="*/ 24 h 45"/>
                <a:gd name="T2" fmla="*/ 52 w 92"/>
                <a:gd name="T3" fmla="*/ 37 h 45"/>
                <a:gd name="T4" fmla="*/ 64 w 92"/>
                <a:gd name="T5" fmla="*/ 37 h 45"/>
                <a:gd name="T6" fmla="*/ 64 w 92"/>
                <a:gd name="T7" fmla="*/ 24 h 45"/>
                <a:gd name="T8" fmla="*/ 80 w 92"/>
                <a:gd name="T9" fmla="*/ 24 h 45"/>
                <a:gd name="T10" fmla="*/ 80 w 92"/>
                <a:gd name="T11" fmla="*/ 45 h 45"/>
                <a:gd name="T12" fmla="*/ 92 w 92"/>
                <a:gd name="T13" fmla="*/ 45 h 45"/>
                <a:gd name="T14" fmla="*/ 92 w 92"/>
                <a:gd name="T15" fmla="*/ 12 h 45"/>
                <a:gd name="T16" fmla="*/ 35 w 92"/>
                <a:gd name="T17" fmla="*/ 12 h 45"/>
                <a:gd name="T18" fmla="*/ 18 w 92"/>
                <a:gd name="T19" fmla="*/ 0 h 45"/>
                <a:gd name="T20" fmla="*/ 0 w 92"/>
                <a:gd name="T21" fmla="*/ 18 h 45"/>
                <a:gd name="T22" fmla="*/ 18 w 92"/>
                <a:gd name="T23" fmla="*/ 36 h 45"/>
                <a:gd name="T24" fmla="*/ 35 w 92"/>
                <a:gd name="T25" fmla="*/ 24 h 45"/>
                <a:gd name="T26" fmla="*/ 52 w 92"/>
                <a:gd name="T27" fmla="*/ 24 h 45"/>
                <a:gd name="T28" fmla="*/ 18 w 92"/>
                <a:gd name="T29" fmla="*/ 24 h 45"/>
                <a:gd name="T30" fmla="*/ 12 w 92"/>
                <a:gd name="T31" fmla="*/ 18 h 45"/>
                <a:gd name="T32" fmla="*/ 18 w 92"/>
                <a:gd name="T33" fmla="*/ 12 h 45"/>
                <a:gd name="T34" fmla="*/ 25 w 92"/>
                <a:gd name="T35" fmla="*/ 18 h 45"/>
                <a:gd name="T36" fmla="*/ 18 w 92"/>
                <a:gd name="T37" fmla="*/ 24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2" h="45">
                  <a:moveTo>
                    <a:pt x="52" y="24"/>
                  </a:moveTo>
                  <a:cubicBezTo>
                    <a:pt x="52" y="37"/>
                    <a:pt x="52" y="37"/>
                    <a:pt x="52" y="37"/>
                  </a:cubicBezTo>
                  <a:cubicBezTo>
                    <a:pt x="64" y="37"/>
                    <a:pt x="64" y="37"/>
                    <a:pt x="64" y="37"/>
                  </a:cubicBezTo>
                  <a:cubicBezTo>
                    <a:pt x="64" y="24"/>
                    <a:pt x="64" y="24"/>
                    <a:pt x="64" y="24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0" y="45"/>
                    <a:pt x="80" y="45"/>
                    <a:pt x="80" y="45"/>
                  </a:cubicBezTo>
                  <a:cubicBezTo>
                    <a:pt x="92" y="45"/>
                    <a:pt x="92" y="45"/>
                    <a:pt x="92" y="45"/>
                  </a:cubicBezTo>
                  <a:cubicBezTo>
                    <a:pt x="92" y="12"/>
                    <a:pt x="92" y="12"/>
                    <a:pt x="92" y="12"/>
                  </a:cubicBezTo>
                  <a:cubicBezTo>
                    <a:pt x="35" y="12"/>
                    <a:pt x="35" y="12"/>
                    <a:pt x="35" y="12"/>
                  </a:cubicBezTo>
                  <a:cubicBezTo>
                    <a:pt x="33" y="5"/>
                    <a:pt x="26" y="0"/>
                    <a:pt x="18" y="0"/>
                  </a:cubicBezTo>
                  <a:cubicBezTo>
                    <a:pt x="8" y="0"/>
                    <a:pt x="0" y="8"/>
                    <a:pt x="0" y="18"/>
                  </a:cubicBezTo>
                  <a:cubicBezTo>
                    <a:pt x="0" y="28"/>
                    <a:pt x="8" y="36"/>
                    <a:pt x="18" y="36"/>
                  </a:cubicBezTo>
                  <a:cubicBezTo>
                    <a:pt x="26" y="36"/>
                    <a:pt x="33" y="31"/>
                    <a:pt x="35" y="24"/>
                  </a:cubicBezTo>
                  <a:lnTo>
                    <a:pt x="52" y="24"/>
                  </a:lnTo>
                  <a:close/>
                  <a:moveTo>
                    <a:pt x="18" y="24"/>
                  </a:moveTo>
                  <a:cubicBezTo>
                    <a:pt x="15" y="24"/>
                    <a:pt x="12" y="21"/>
                    <a:pt x="12" y="18"/>
                  </a:cubicBezTo>
                  <a:cubicBezTo>
                    <a:pt x="12" y="14"/>
                    <a:pt x="15" y="12"/>
                    <a:pt x="18" y="12"/>
                  </a:cubicBezTo>
                  <a:cubicBezTo>
                    <a:pt x="22" y="12"/>
                    <a:pt x="25" y="14"/>
                    <a:pt x="25" y="18"/>
                  </a:cubicBezTo>
                  <a:cubicBezTo>
                    <a:pt x="25" y="21"/>
                    <a:pt x="22" y="24"/>
                    <a:pt x="18" y="2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rgbClr val="000000"/>
                </a:solidFill>
                <a:latin typeface="Arial" charset="0"/>
                <a:ea typeface="宋体" pitchFamily="2" charset="-122"/>
              </a:endParaRPr>
            </a:p>
          </p:txBody>
        </p:sp>
        <p:sp>
          <p:nvSpPr>
            <p:cNvPr id="14374" name="Freeform 38"/>
            <p:cNvSpPr>
              <a:spLocks noEditPoints="1"/>
            </p:cNvSpPr>
            <p:nvPr/>
          </p:nvSpPr>
          <p:spPr bwMode="auto">
            <a:xfrm>
              <a:off x="25" y="0"/>
              <a:ext cx="54" cy="76"/>
            </a:xfrm>
            <a:custGeom>
              <a:avLst/>
              <a:gdLst>
                <a:gd name="T0" fmla="*/ 39 w 54"/>
                <a:gd name="T1" fmla="*/ 27 h 76"/>
                <a:gd name="T2" fmla="*/ 39 w 54"/>
                <a:gd name="T3" fmla="*/ 0 h 76"/>
                <a:gd name="T4" fmla="*/ 14 w 54"/>
                <a:gd name="T5" fmla="*/ 0 h 76"/>
                <a:gd name="T6" fmla="*/ 14 w 54"/>
                <a:gd name="T7" fmla="*/ 27 h 76"/>
                <a:gd name="T8" fmla="*/ 0 w 54"/>
                <a:gd name="T9" fmla="*/ 27 h 76"/>
                <a:gd name="T10" fmla="*/ 0 w 54"/>
                <a:gd name="T11" fmla="*/ 38 h 76"/>
                <a:gd name="T12" fmla="*/ 7 w 54"/>
                <a:gd name="T13" fmla="*/ 38 h 76"/>
                <a:gd name="T14" fmla="*/ 7 w 54"/>
                <a:gd name="T15" fmla="*/ 34 h 76"/>
                <a:gd name="T16" fmla="*/ 14 w 54"/>
                <a:gd name="T17" fmla="*/ 34 h 76"/>
                <a:gd name="T18" fmla="*/ 39 w 54"/>
                <a:gd name="T19" fmla="*/ 34 h 76"/>
                <a:gd name="T20" fmla="*/ 47 w 54"/>
                <a:gd name="T21" fmla="*/ 34 h 76"/>
                <a:gd name="T22" fmla="*/ 47 w 54"/>
                <a:gd name="T23" fmla="*/ 69 h 76"/>
                <a:gd name="T24" fmla="*/ 7 w 54"/>
                <a:gd name="T25" fmla="*/ 69 h 76"/>
                <a:gd name="T26" fmla="*/ 7 w 54"/>
                <a:gd name="T27" fmla="*/ 64 h 76"/>
                <a:gd name="T28" fmla="*/ 0 w 54"/>
                <a:gd name="T29" fmla="*/ 64 h 76"/>
                <a:gd name="T30" fmla="*/ 0 w 54"/>
                <a:gd name="T31" fmla="*/ 76 h 76"/>
                <a:gd name="T32" fmla="*/ 54 w 54"/>
                <a:gd name="T33" fmla="*/ 76 h 76"/>
                <a:gd name="T34" fmla="*/ 54 w 54"/>
                <a:gd name="T35" fmla="*/ 27 h 76"/>
                <a:gd name="T36" fmla="*/ 39 w 54"/>
                <a:gd name="T37" fmla="*/ 27 h 76"/>
                <a:gd name="T38" fmla="*/ 20 w 54"/>
                <a:gd name="T39" fmla="*/ 7 h 76"/>
                <a:gd name="T40" fmla="*/ 33 w 54"/>
                <a:gd name="T41" fmla="*/ 7 h 76"/>
                <a:gd name="T42" fmla="*/ 33 w 54"/>
                <a:gd name="T43" fmla="*/ 27 h 76"/>
                <a:gd name="T44" fmla="*/ 20 w 54"/>
                <a:gd name="T45" fmla="*/ 27 h 76"/>
                <a:gd name="T46" fmla="*/ 20 w 54"/>
                <a:gd name="T47" fmla="*/ 7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4" h="76">
                  <a:moveTo>
                    <a:pt x="39" y="27"/>
                  </a:moveTo>
                  <a:lnTo>
                    <a:pt x="39" y="0"/>
                  </a:lnTo>
                  <a:lnTo>
                    <a:pt x="14" y="0"/>
                  </a:lnTo>
                  <a:lnTo>
                    <a:pt x="14" y="27"/>
                  </a:lnTo>
                  <a:lnTo>
                    <a:pt x="0" y="27"/>
                  </a:lnTo>
                  <a:lnTo>
                    <a:pt x="0" y="38"/>
                  </a:lnTo>
                  <a:lnTo>
                    <a:pt x="7" y="38"/>
                  </a:lnTo>
                  <a:lnTo>
                    <a:pt x="7" y="34"/>
                  </a:lnTo>
                  <a:lnTo>
                    <a:pt x="14" y="34"/>
                  </a:lnTo>
                  <a:lnTo>
                    <a:pt x="39" y="34"/>
                  </a:lnTo>
                  <a:lnTo>
                    <a:pt x="47" y="34"/>
                  </a:lnTo>
                  <a:lnTo>
                    <a:pt x="47" y="69"/>
                  </a:lnTo>
                  <a:lnTo>
                    <a:pt x="7" y="69"/>
                  </a:lnTo>
                  <a:lnTo>
                    <a:pt x="7" y="64"/>
                  </a:lnTo>
                  <a:lnTo>
                    <a:pt x="0" y="64"/>
                  </a:lnTo>
                  <a:lnTo>
                    <a:pt x="0" y="76"/>
                  </a:lnTo>
                  <a:lnTo>
                    <a:pt x="54" y="76"/>
                  </a:lnTo>
                  <a:lnTo>
                    <a:pt x="54" y="27"/>
                  </a:lnTo>
                  <a:lnTo>
                    <a:pt x="39" y="27"/>
                  </a:lnTo>
                  <a:close/>
                  <a:moveTo>
                    <a:pt x="20" y="7"/>
                  </a:moveTo>
                  <a:lnTo>
                    <a:pt x="33" y="7"/>
                  </a:lnTo>
                  <a:lnTo>
                    <a:pt x="33" y="27"/>
                  </a:lnTo>
                  <a:lnTo>
                    <a:pt x="20" y="27"/>
                  </a:lnTo>
                  <a:lnTo>
                    <a:pt x="20" y="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rgbClr val="000000"/>
                </a:solidFill>
                <a:latin typeface="Arial" charset="0"/>
                <a:ea typeface="宋体" pitchFamily="2" charset="-122"/>
              </a:endParaRPr>
            </a:p>
          </p:txBody>
        </p:sp>
      </p:grpSp>
      <p:grpSp>
        <p:nvGrpSpPr>
          <p:cNvPr id="14375" name="PA_组合 39"/>
          <p:cNvGrpSpPr/>
          <p:nvPr>
            <p:custDataLst>
              <p:tags r:id="rId15"/>
            </p:custDataLst>
          </p:nvPr>
        </p:nvGrpSpPr>
        <p:grpSpPr bwMode="auto">
          <a:xfrm>
            <a:off x="859367" y="5641977"/>
            <a:ext cx="148167" cy="146049"/>
            <a:chOff x="0" y="0"/>
            <a:chExt cx="79" cy="78"/>
          </a:xfrm>
        </p:grpSpPr>
        <p:sp>
          <p:nvSpPr>
            <p:cNvPr id="14376" name="Freeform 40"/>
            <p:cNvSpPr>
              <a:spLocks noEditPoints="1"/>
            </p:cNvSpPr>
            <p:nvPr/>
          </p:nvSpPr>
          <p:spPr bwMode="auto">
            <a:xfrm>
              <a:off x="0" y="0"/>
              <a:ext cx="79" cy="78"/>
            </a:xfrm>
            <a:custGeom>
              <a:avLst/>
              <a:gdLst>
                <a:gd name="T0" fmla="*/ 79 w 79"/>
                <a:gd name="T1" fmla="*/ 39 h 78"/>
                <a:gd name="T2" fmla="*/ 39 w 79"/>
                <a:gd name="T3" fmla="*/ 0 h 78"/>
                <a:gd name="T4" fmla="*/ 0 w 79"/>
                <a:gd name="T5" fmla="*/ 39 h 78"/>
                <a:gd name="T6" fmla="*/ 4 w 79"/>
                <a:gd name="T7" fmla="*/ 44 h 78"/>
                <a:gd name="T8" fmla="*/ 9 w 79"/>
                <a:gd name="T9" fmla="*/ 39 h 78"/>
                <a:gd name="T10" fmla="*/ 19 w 79"/>
                <a:gd name="T11" fmla="*/ 78 h 78"/>
                <a:gd name="T12" fmla="*/ 58 w 79"/>
                <a:gd name="T13" fmla="*/ 78 h 78"/>
                <a:gd name="T14" fmla="*/ 69 w 79"/>
                <a:gd name="T15" fmla="*/ 39 h 78"/>
                <a:gd name="T16" fmla="*/ 74 w 79"/>
                <a:gd name="T17" fmla="*/ 44 h 78"/>
                <a:gd name="T18" fmla="*/ 79 w 79"/>
                <a:gd name="T19" fmla="*/ 39 h 78"/>
                <a:gd name="T20" fmla="*/ 63 w 79"/>
                <a:gd name="T21" fmla="*/ 34 h 78"/>
                <a:gd name="T22" fmla="*/ 53 w 79"/>
                <a:gd name="T23" fmla="*/ 72 h 78"/>
                <a:gd name="T24" fmla="*/ 25 w 79"/>
                <a:gd name="T25" fmla="*/ 72 h 78"/>
                <a:gd name="T26" fmla="*/ 14 w 79"/>
                <a:gd name="T27" fmla="*/ 34 h 78"/>
                <a:gd name="T28" fmla="*/ 14 w 79"/>
                <a:gd name="T29" fmla="*/ 34 h 78"/>
                <a:gd name="T30" fmla="*/ 39 w 79"/>
                <a:gd name="T31" fmla="*/ 9 h 78"/>
                <a:gd name="T32" fmla="*/ 64 w 79"/>
                <a:gd name="T33" fmla="*/ 34 h 78"/>
                <a:gd name="T34" fmla="*/ 63 w 79"/>
                <a:gd name="T35" fmla="*/ 34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9" h="78">
                  <a:moveTo>
                    <a:pt x="79" y="39"/>
                  </a:moveTo>
                  <a:lnTo>
                    <a:pt x="39" y="0"/>
                  </a:lnTo>
                  <a:lnTo>
                    <a:pt x="0" y="39"/>
                  </a:lnTo>
                  <a:lnTo>
                    <a:pt x="4" y="44"/>
                  </a:lnTo>
                  <a:lnTo>
                    <a:pt x="9" y="39"/>
                  </a:lnTo>
                  <a:lnTo>
                    <a:pt x="19" y="78"/>
                  </a:lnTo>
                  <a:lnTo>
                    <a:pt x="58" y="78"/>
                  </a:lnTo>
                  <a:lnTo>
                    <a:pt x="69" y="39"/>
                  </a:lnTo>
                  <a:lnTo>
                    <a:pt x="74" y="44"/>
                  </a:lnTo>
                  <a:lnTo>
                    <a:pt x="79" y="39"/>
                  </a:lnTo>
                  <a:close/>
                  <a:moveTo>
                    <a:pt x="63" y="34"/>
                  </a:moveTo>
                  <a:lnTo>
                    <a:pt x="53" y="72"/>
                  </a:lnTo>
                  <a:lnTo>
                    <a:pt x="25" y="72"/>
                  </a:lnTo>
                  <a:lnTo>
                    <a:pt x="14" y="34"/>
                  </a:lnTo>
                  <a:lnTo>
                    <a:pt x="14" y="34"/>
                  </a:lnTo>
                  <a:lnTo>
                    <a:pt x="39" y="9"/>
                  </a:lnTo>
                  <a:lnTo>
                    <a:pt x="64" y="34"/>
                  </a:lnTo>
                  <a:lnTo>
                    <a:pt x="63" y="3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rgbClr val="000000"/>
                </a:solidFill>
                <a:latin typeface="Arial" charset="0"/>
                <a:ea typeface="宋体" pitchFamily="2" charset="-122"/>
              </a:endParaRPr>
            </a:p>
          </p:txBody>
        </p:sp>
        <p:sp>
          <p:nvSpPr>
            <p:cNvPr id="14377" name="Freeform 41"/>
            <p:cNvSpPr>
              <a:spLocks noEditPoints="1"/>
            </p:cNvSpPr>
            <p:nvPr/>
          </p:nvSpPr>
          <p:spPr bwMode="auto">
            <a:xfrm>
              <a:off x="30" y="40"/>
              <a:ext cx="18" cy="18"/>
            </a:xfrm>
            <a:custGeom>
              <a:avLst/>
              <a:gdLst>
                <a:gd name="T0" fmla="*/ 0 w 18"/>
                <a:gd name="T1" fmla="*/ 18 h 18"/>
                <a:gd name="T2" fmla="*/ 18 w 18"/>
                <a:gd name="T3" fmla="*/ 18 h 18"/>
                <a:gd name="T4" fmla="*/ 18 w 18"/>
                <a:gd name="T5" fmla="*/ 0 h 18"/>
                <a:gd name="T6" fmla="*/ 0 w 18"/>
                <a:gd name="T7" fmla="*/ 0 h 18"/>
                <a:gd name="T8" fmla="*/ 0 w 18"/>
                <a:gd name="T9" fmla="*/ 18 h 18"/>
                <a:gd name="T10" fmla="*/ 7 w 18"/>
                <a:gd name="T11" fmla="*/ 7 h 18"/>
                <a:gd name="T12" fmla="*/ 11 w 18"/>
                <a:gd name="T13" fmla="*/ 7 h 18"/>
                <a:gd name="T14" fmla="*/ 11 w 18"/>
                <a:gd name="T15" fmla="*/ 11 h 18"/>
                <a:gd name="T16" fmla="*/ 7 w 18"/>
                <a:gd name="T17" fmla="*/ 11 h 18"/>
                <a:gd name="T18" fmla="*/ 7 w 18"/>
                <a:gd name="T19" fmla="*/ 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" h="18">
                  <a:moveTo>
                    <a:pt x="0" y="18"/>
                  </a:moveTo>
                  <a:lnTo>
                    <a:pt x="18" y="18"/>
                  </a:lnTo>
                  <a:lnTo>
                    <a:pt x="18" y="0"/>
                  </a:lnTo>
                  <a:lnTo>
                    <a:pt x="0" y="0"/>
                  </a:lnTo>
                  <a:lnTo>
                    <a:pt x="0" y="18"/>
                  </a:lnTo>
                  <a:close/>
                  <a:moveTo>
                    <a:pt x="7" y="7"/>
                  </a:moveTo>
                  <a:lnTo>
                    <a:pt x="11" y="7"/>
                  </a:lnTo>
                  <a:lnTo>
                    <a:pt x="11" y="11"/>
                  </a:lnTo>
                  <a:lnTo>
                    <a:pt x="7" y="11"/>
                  </a:lnTo>
                  <a:lnTo>
                    <a:pt x="7" y="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rgbClr val="000000"/>
                </a:solidFill>
                <a:latin typeface="Arial" charset="0"/>
                <a:ea typeface="宋体" pitchFamily="2" charset="-122"/>
              </a:endParaRPr>
            </a:p>
          </p:txBody>
        </p:sp>
      </p:grpSp>
      <p:grpSp>
        <p:nvGrpSpPr>
          <p:cNvPr id="14378" name="PA_组合 42"/>
          <p:cNvGrpSpPr/>
          <p:nvPr>
            <p:custDataLst>
              <p:tags r:id="rId16"/>
            </p:custDataLst>
          </p:nvPr>
        </p:nvGrpSpPr>
        <p:grpSpPr bwMode="auto">
          <a:xfrm>
            <a:off x="859367" y="3614210"/>
            <a:ext cx="148167" cy="148167"/>
            <a:chOff x="0" y="0"/>
            <a:chExt cx="79" cy="78"/>
          </a:xfrm>
        </p:grpSpPr>
        <p:sp>
          <p:nvSpPr>
            <p:cNvPr id="14379" name="Freeform 43"/>
            <p:cNvSpPr>
              <a:spLocks noEditPoints="1"/>
            </p:cNvSpPr>
            <p:nvPr/>
          </p:nvSpPr>
          <p:spPr bwMode="auto">
            <a:xfrm>
              <a:off x="0" y="0"/>
              <a:ext cx="79" cy="78"/>
            </a:xfrm>
            <a:custGeom>
              <a:avLst/>
              <a:gdLst>
                <a:gd name="T0" fmla="*/ 70 w 140"/>
                <a:gd name="T1" fmla="*/ 0 h 140"/>
                <a:gd name="T2" fmla="*/ 0 w 140"/>
                <a:gd name="T3" fmla="*/ 70 h 140"/>
                <a:gd name="T4" fmla="*/ 70 w 140"/>
                <a:gd name="T5" fmla="*/ 140 h 140"/>
                <a:gd name="T6" fmla="*/ 140 w 140"/>
                <a:gd name="T7" fmla="*/ 70 h 140"/>
                <a:gd name="T8" fmla="*/ 70 w 140"/>
                <a:gd name="T9" fmla="*/ 0 h 140"/>
                <a:gd name="T10" fmla="*/ 53 w 140"/>
                <a:gd name="T11" fmla="*/ 126 h 140"/>
                <a:gd name="T12" fmla="*/ 53 w 140"/>
                <a:gd name="T13" fmla="*/ 99 h 140"/>
                <a:gd name="T14" fmla="*/ 67 w 140"/>
                <a:gd name="T15" fmla="*/ 86 h 140"/>
                <a:gd name="T16" fmla="*/ 72 w 140"/>
                <a:gd name="T17" fmla="*/ 86 h 140"/>
                <a:gd name="T18" fmla="*/ 86 w 140"/>
                <a:gd name="T19" fmla="*/ 99 h 140"/>
                <a:gd name="T20" fmla="*/ 86 w 140"/>
                <a:gd name="T21" fmla="*/ 126 h 140"/>
                <a:gd name="T22" fmla="*/ 70 w 140"/>
                <a:gd name="T23" fmla="*/ 128 h 140"/>
                <a:gd name="T24" fmla="*/ 53 w 140"/>
                <a:gd name="T25" fmla="*/ 126 h 140"/>
                <a:gd name="T26" fmla="*/ 98 w 140"/>
                <a:gd name="T27" fmla="*/ 121 h 140"/>
                <a:gd name="T28" fmla="*/ 98 w 140"/>
                <a:gd name="T29" fmla="*/ 99 h 140"/>
                <a:gd name="T30" fmla="*/ 72 w 140"/>
                <a:gd name="T31" fmla="*/ 74 h 140"/>
                <a:gd name="T32" fmla="*/ 67 w 140"/>
                <a:gd name="T33" fmla="*/ 74 h 140"/>
                <a:gd name="T34" fmla="*/ 42 w 140"/>
                <a:gd name="T35" fmla="*/ 99 h 140"/>
                <a:gd name="T36" fmla="*/ 42 w 140"/>
                <a:gd name="T37" fmla="*/ 121 h 140"/>
                <a:gd name="T38" fmla="*/ 12 w 140"/>
                <a:gd name="T39" fmla="*/ 70 h 140"/>
                <a:gd name="T40" fmla="*/ 70 w 140"/>
                <a:gd name="T41" fmla="*/ 12 h 140"/>
                <a:gd name="T42" fmla="*/ 128 w 140"/>
                <a:gd name="T43" fmla="*/ 70 h 140"/>
                <a:gd name="T44" fmla="*/ 98 w 140"/>
                <a:gd name="T45" fmla="*/ 121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40" h="140">
                  <a:moveTo>
                    <a:pt x="70" y="0"/>
                  </a:moveTo>
                  <a:cubicBezTo>
                    <a:pt x="31" y="0"/>
                    <a:pt x="0" y="32"/>
                    <a:pt x="0" y="70"/>
                  </a:cubicBezTo>
                  <a:cubicBezTo>
                    <a:pt x="0" y="109"/>
                    <a:pt x="31" y="140"/>
                    <a:pt x="70" y="140"/>
                  </a:cubicBezTo>
                  <a:cubicBezTo>
                    <a:pt x="108" y="140"/>
                    <a:pt x="140" y="109"/>
                    <a:pt x="140" y="70"/>
                  </a:cubicBezTo>
                  <a:cubicBezTo>
                    <a:pt x="140" y="32"/>
                    <a:pt x="108" y="0"/>
                    <a:pt x="70" y="0"/>
                  </a:cubicBezTo>
                  <a:moveTo>
                    <a:pt x="53" y="126"/>
                  </a:moveTo>
                  <a:cubicBezTo>
                    <a:pt x="53" y="99"/>
                    <a:pt x="53" y="99"/>
                    <a:pt x="53" y="99"/>
                  </a:cubicBezTo>
                  <a:cubicBezTo>
                    <a:pt x="53" y="92"/>
                    <a:pt x="60" y="86"/>
                    <a:pt x="67" y="86"/>
                  </a:cubicBezTo>
                  <a:cubicBezTo>
                    <a:pt x="72" y="86"/>
                    <a:pt x="72" y="86"/>
                    <a:pt x="72" y="86"/>
                  </a:cubicBezTo>
                  <a:cubicBezTo>
                    <a:pt x="80" y="86"/>
                    <a:pt x="86" y="92"/>
                    <a:pt x="86" y="99"/>
                  </a:cubicBezTo>
                  <a:cubicBezTo>
                    <a:pt x="86" y="126"/>
                    <a:pt x="86" y="126"/>
                    <a:pt x="86" y="126"/>
                  </a:cubicBezTo>
                  <a:cubicBezTo>
                    <a:pt x="81" y="127"/>
                    <a:pt x="75" y="128"/>
                    <a:pt x="70" y="128"/>
                  </a:cubicBezTo>
                  <a:cubicBezTo>
                    <a:pt x="64" y="128"/>
                    <a:pt x="59" y="127"/>
                    <a:pt x="53" y="126"/>
                  </a:cubicBezTo>
                  <a:moveTo>
                    <a:pt x="98" y="121"/>
                  </a:moveTo>
                  <a:cubicBezTo>
                    <a:pt x="98" y="99"/>
                    <a:pt x="98" y="99"/>
                    <a:pt x="98" y="99"/>
                  </a:cubicBezTo>
                  <a:cubicBezTo>
                    <a:pt x="98" y="85"/>
                    <a:pt x="86" y="74"/>
                    <a:pt x="72" y="74"/>
                  </a:cubicBezTo>
                  <a:cubicBezTo>
                    <a:pt x="67" y="74"/>
                    <a:pt x="67" y="74"/>
                    <a:pt x="67" y="74"/>
                  </a:cubicBezTo>
                  <a:cubicBezTo>
                    <a:pt x="53" y="74"/>
                    <a:pt x="42" y="85"/>
                    <a:pt x="42" y="99"/>
                  </a:cubicBezTo>
                  <a:cubicBezTo>
                    <a:pt x="42" y="121"/>
                    <a:pt x="42" y="121"/>
                    <a:pt x="42" y="121"/>
                  </a:cubicBezTo>
                  <a:cubicBezTo>
                    <a:pt x="24" y="111"/>
                    <a:pt x="12" y="92"/>
                    <a:pt x="12" y="70"/>
                  </a:cubicBezTo>
                  <a:cubicBezTo>
                    <a:pt x="12" y="38"/>
                    <a:pt x="38" y="12"/>
                    <a:pt x="70" y="12"/>
                  </a:cubicBezTo>
                  <a:cubicBezTo>
                    <a:pt x="102" y="12"/>
                    <a:pt x="128" y="38"/>
                    <a:pt x="128" y="70"/>
                  </a:cubicBezTo>
                  <a:cubicBezTo>
                    <a:pt x="128" y="92"/>
                    <a:pt x="116" y="111"/>
                    <a:pt x="98" y="12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rgbClr val="000000"/>
                </a:solidFill>
                <a:latin typeface="Arial" charset="0"/>
                <a:ea typeface="宋体" pitchFamily="2" charset="-122"/>
              </a:endParaRPr>
            </a:p>
          </p:txBody>
        </p:sp>
        <p:sp>
          <p:nvSpPr>
            <p:cNvPr id="14380" name="Oval 44"/>
            <p:cNvSpPr>
              <a:spLocks noChangeArrowheads="1"/>
            </p:cNvSpPr>
            <p:nvPr/>
          </p:nvSpPr>
          <p:spPr bwMode="auto">
            <a:xfrm>
              <a:off x="30" y="18"/>
              <a:ext cx="19" cy="19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rgbClr val="000000"/>
                </a:solidFill>
                <a:latin typeface="Arial" charset="0"/>
                <a:ea typeface="宋体" pitchFamily="2" charset="-122"/>
              </a:endParaRPr>
            </a:p>
          </p:txBody>
        </p:sp>
      </p:grpSp>
      <p:sp>
        <p:nvSpPr>
          <p:cNvPr id="14381" name="PA_矩形 45"/>
          <p:cNvSpPr>
            <a:spLocks noChangeArrowheads="1"/>
          </p:cNvSpPr>
          <p:nvPr>
            <p:custDataLst>
              <p:tags r:id="rId17"/>
            </p:custDataLst>
          </p:nvPr>
        </p:nvSpPr>
        <p:spPr bwMode="auto">
          <a:xfrm>
            <a:off x="1155701" y="3544359"/>
            <a:ext cx="925253" cy="2974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333" dirty="0">
                <a:solidFill>
                  <a:srgbClr val="808080"/>
                </a:solidFill>
                <a:latin typeface="Arial" charset="0"/>
                <a:ea typeface="宋体" pitchFamily="2" charset="-122"/>
              </a:rPr>
              <a:t>Option 01</a:t>
            </a:r>
          </a:p>
        </p:txBody>
      </p:sp>
      <p:sp>
        <p:nvSpPr>
          <p:cNvPr id="14382" name="PA_矩形 46"/>
          <p:cNvSpPr>
            <a:spLocks noChangeArrowheads="1"/>
          </p:cNvSpPr>
          <p:nvPr>
            <p:custDataLst>
              <p:tags r:id="rId18"/>
            </p:custDataLst>
          </p:nvPr>
        </p:nvSpPr>
        <p:spPr bwMode="auto">
          <a:xfrm>
            <a:off x="1155701" y="5570010"/>
            <a:ext cx="925253" cy="2974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333">
                <a:solidFill>
                  <a:srgbClr val="808080"/>
                </a:solidFill>
                <a:latin typeface="Arial" charset="0"/>
                <a:ea typeface="宋体" pitchFamily="2" charset="-122"/>
              </a:rPr>
              <a:t>Option 03</a:t>
            </a:r>
          </a:p>
        </p:txBody>
      </p:sp>
      <p:sp>
        <p:nvSpPr>
          <p:cNvPr id="14383" name="PA_矩形 47"/>
          <p:cNvSpPr>
            <a:spLocks noChangeArrowheads="1"/>
          </p:cNvSpPr>
          <p:nvPr>
            <p:custDataLst>
              <p:tags r:id="rId19"/>
            </p:custDataLst>
          </p:nvPr>
        </p:nvSpPr>
        <p:spPr bwMode="auto">
          <a:xfrm>
            <a:off x="3875618" y="3544359"/>
            <a:ext cx="925253" cy="2974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333">
                <a:solidFill>
                  <a:srgbClr val="808080"/>
                </a:solidFill>
                <a:latin typeface="Arial" charset="0"/>
                <a:ea typeface="宋体" pitchFamily="2" charset="-122"/>
              </a:rPr>
              <a:t>Option 02</a:t>
            </a:r>
          </a:p>
        </p:txBody>
      </p:sp>
      <p:sp>
        <p:nvSpPr>
          <p:cNvPr id="14384" name="PA_矩形 48"/>
          <p:cNvSpPr>
            <a:spLocks noChangeArrowheads="1"/>
          </p:cNvSpPr>
          <p:nvPr>
            <p:custDataLst>
              <p:tags r:id="rId20"/>
            </p:custDataLst>
          </p:nvPr>
        </p:nvSpPr>
        <p:spPr bwMode="auto">
          <a:xfrm>
            <a:off x="3875618" y="5570010"/>
            <a:ext cx="925253" cy="2974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333">
                <a:solidFill>
                  <a:srgbClr val="808080"/>
                </a:solidFill>
                <a:latin typeface="Arial" charset="0"/>
                <a:ea typeface="宋体" pitchFamily="2" charset="-122"/>
              </a:rPr>
              <a:t>Option 04</a:t>
            </a:r>
          </a:p>
        </p:txBody>
      </p:sp>
      <p:sp>
        <p:nvSpPr>
          <p:cNvPr id="14385" name="PA_矩形 49"/>
          <p:cNvSpPr>
            <a:spLocks noChangeArrowheads="1"/>
          </p:cNvSpPr>
          <p:nvPr>
            <p:custDataLst>
              <p:tags r:id="rId21"/>
            </p:custDataLst>
          </p:nvPr>
        </p:nvSpPr>
        <p:spPr bwMode="auto">
          <a:xfrm>
            <a:off x="6671733" y="2115610"/>
            <a:ext cx="4895851" cy="16254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defTabSz="121917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333" dirty="0">
                <a:solidFill>
                  <a:srgbClr val="808080"/>
                </a:solidFill>
                <a:latin typeface="Arial" charset="0"/>
                <a:ea typeface="宋体" pitchFamily="2" charset="-122"/>
              </a:rPr>
              <a:t>WHAT MAKES US</a:t>
            </a:r>
            <a:r>
              <a:rPr lang="zh-CN" altLang="en-US" sz="1333" b="1" dirty="0">
                <a:solidFill>
                  <a:srgbClr val="3DCEB5"/>
                </a:solidFill>
                <a:latin typeface="Arial" charset="0"/>
                <a:ea typeface="宋体" pitchFamily="2" charset="-122"/>
              </a:rPr>
              <a:t> </a:t>
            </a:r>
            <a:r>
              <a:rPr lang="zh-CN" altLang="en-US" sz="1333" b="1" dirty="0">
                <a:solidFill>
                  <a:srgbClr val="C09CC2"/>
                </a:solidFill>
                <a:latin typeface="Arial" charset="0"/>
                <a:ea typeface="宋体" pitchFamily="2" charset="-122"/>
              </a:rPr>
              <a:t>DIFFERENT</a:t>
            </a:r>
            <a:r>
              <a:rPr lang="en-US" altLang="zh-CN" sz="1333" b="1" dirty="0">
                <a:solidFill>
                  <a:srgbClr val="F4B413"/>
                </a:solidFill>
                <a:latin typeface="Arial" charset="0"/>
                <a:ea typeface="宋体" pitchFamily="2" charset="-122"/>
              </a:rPr>
              <a:t> </a:t>
            </a:r>
            <a:r>
              <a:rPr lang="en-US" altLang="zh-CN" sz="1333" dirty="0">
                <a:solidFill>
                  <a:srgbClr val="808080"/>
                </a:solidFill>
                <a:latin typeface="Arial" charset="0"/>
                <a:ea typeface="宋体" pitchFamily="2" charset="-122"/>
              </a:rPr>
              <a:t>?</a:t>
            </a:r>
            <a:endParaRPr lang="zh-CN" altLang="en-US" sz="1333" dirty="0">
              <a:solidFill>
                <a:srgbClr val="808080"/>
              </a:solidFill>
              <a:latin typeface="Arial" charset="0"/>
              <a:ea typeface="宋体" pitchFamily="2" charset="-122"/>
            </a:endParaRPr>
          </a:p>
          <a:p>
            <a:pPr defTabSz="121917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endParaRPr lang="zh-CN" altLang="en-US" sz="1067" dirty="0">
              <a:solidFill>
                <a:srgbClr val="808080"/>
              </a:solidFill>
              <a:latin typeface="Arial" charset="0"/>
              <a:ea typeface="宋体" pitchFamily="2" charset="-122"/>
            </a:endParaRPr>
          </a:p>
          <a:p>
            <a:pPr defTabSz="121917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067" dirty="0">
                <a:solidFill>
                  <a:srgbClr val="808080"/>
                </a:solidFill>
                <a:latin typeface="Arial" charset="0"/>
                <a:ea typeface="宋体" pitchFamily="2" charset="-122"/>
              </a:rPr>
              <a:t>We have many PowerPoint </a:t>
            </a:r>
            <a:r>
              <a:rPr lang="zh-CN" altLang="en-US" sz="1067" dirty="0">
                <a:solidFill>
                  <a:srgbClr val="808080"/>
                </a:solidFill>
                <a:latin typeface="Arial" charset="0"/>
                <a:ea typeface="宋体" pitchFamily="2" charset="-122"/>
              </a:rPr>
              <a:t>templates</a:t>
            </a:r>
            <a:r>
              <a:rPr lang="en-US" altLang="zh-CN" sz="1067" dirty="0">
                <a:solidFill>
                  <a:srgbClr val="808080"/>
                </a:solidFill>
                <a:latin typeface="Arial" charset="0"/>
                <a:ea typeface="宋体" pitchFamily="2" charset="-122"/>
              </a:rPr>
              <a:t> that has been specifically designed to help anyone that is stepping into the world of PowerPoint for the very first time. We have many PowerPoint </a:t>
            </a:r>
            <a:r>
              <a:rPr lang="zh-CN" altLang="en-US" sz="1067" dirty="0">
                <a:solidFill>
                  <a:srgbClr val="808080"/>
                </a:solidFill>
                <a:latin typeface="Arial" charset="0"/>
                <a:ea typeface="宋体" pitchFamily="2" charset="-122"/>
              </a:rPr>
              <a:t>templates</a:t>
            </a:r>
            <a:r>
              <a:rPr lang="en-US" altLang="zh-CN" sz="1067" dirty="0">
                <a:solidFill>
                  <a:srgbClr val="808080"/>
                </a:solidFill>
                <a:latin typeface="Arial" charset="0"/>
                <a:ea typeface="宋体" pitchFamily="2" charset="-122"/>
              </a:rPr>
              <a:t> that has been specifically designed to help anyone that is stepping into the world of PowerPoint for the very first time. We have many PowerPoint </a:t>
            </a:r>
            <a:r>
              <a:rPr lang="zh-CN" altLang="en-US" sz="1067" dirty="0">
                <a:solidFill>
                  <a:srgbClr val="808080"/>
                </a:solidFill>
                <a:latin typeface="Arial" charset="0"/>
                <a:ea typeface="宋体" pitchFamily="2" charset="-122"/>
              </a:rPr>
              <a:t>templates</a:t>
            </a:r>
            <a:r>
              <a:rPr lang="en-US" altLang="zh-CN" sz="1067" dirty="0">
                <a:solidFill>
                  <a:srgbClr val="808080"/>
                </a:solidFill>
                <a:latin typeface="Arial" charset="0"/>
                <a:ea typeface="宋体" pitchFamily="2" charset="-122"/>
              </a:rPr>
              <a:t> that has been specifically designed to help anyone that is stepping into the world of PowerPoint for the very first time. </a:t>
            </a:r>
            <a:endParaRPr lang="zh-CN" altLang="en-US" sz="1067" dirty="0">
              <a:solidFill>
                <a:srgbClr val="808080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14386" name="PA_文本框 50"/>
          <p:cNvSpPr txBox="1">
            <a:spLocks noChangeArrowheads="1"/>
          </p:cNvSpPr>
          <p:nvPr>
            <p:custDataLst>
              <p:tags r:id="rId22"/>
            </p:custDataLst>
          </p:nvPr>
        </p:nvSpPr>
        <p:spPr bwMode="auto">
          <a:xfrm>
            <a:off x="6809318" y="4003677"/>
            <a:ext cx="1181734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4800" dirty="0">
                <a:solidFill>
                  <a:srgbClr val="C09CC2"/>
                </a:solidFill>
                <a:latin typeface="Impact" pitchFamily="34" charset="0"/>
                <a:ea typeface="宋体" pitchFamily="2" charset="-122"/>
              </a:rPr>
              <a:t>75%</a:t>
            </a:r>
          </a:p>
        </p:txBody>
      </p:sp>
      <p:sp>
        <p:nvSpPr>
          <p:cNvPr id="14387" name="PA_矩形 51"/>
          <p:cNvSpPr>
            <a:spLocks noChangeArrowheads="1"/>
          </p:cNvSpPr>
          <p:nvPr>
            <p:custDataLst>
              <p:tags r:id="rId23"/>
            </p:custDataLst>
          </p:nvPr>
        </p:nvSpPr>
        <p:spPr bwMode="auto">
          <a:xfrm>
            <a:off x="6521451" y="4848226"/>
            <a:ext cx="2017183" cy="6977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 defTabSz="121917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333" b="1" dirty="0">
                <a:solidFill>
                  <a:srgbClr val="C09CC2"/>
                </a:solidFill>
                <a:latin typeface="Arial" charset="0"/>
                <a:ea typeface="宋体" pitchFamily="2" charset="-122"/>
              </a:rPr>
              <a:t>Weekday Sales</a:t>
            </a:r>
          </a:p>
          <a:p>
            <a:pPr algn="ctr" defTabSz="121917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067" dirty="0">
                <a:solidFill>
                  <a:srgbClr val="808080"/>
                </a:solidFill>
                <a:latin typeface="Arial" charset="0"/>
                <a:ea typeface="宋体" pitchFamily="2" charset="-122"/>
              </a:rPr>
              <a:t>We have many PowerPoint </a:t>
            </a:r>
            <a:r>
              <a:rPr lang="zh-CN" altLang="en-US" sz="1067" dirty="0">
                <a:solidFill>
                  <a:srgbClr val="808080"/>
                </a:solidFill>
                <a:latin typeface="Arial" charset="0"/>
                <a:ea typeface="宋体" pitchFamily="2" charset="-122"/>
              </a:rPr>
              <a:t>templates</a:t>
            </a:r>
            <a:r>
              <a:rPr lang="en-US" altLang="zh-CN" sz="1067" dirty="0">
                <a:solidFill>
                  <a:srgbClr val="808080"/>
                </a:solidFill>
                <a:latin typeface="Arial" charset="0"/>
                <a:ea typeface="宋体" pitchFamily="2" charset="-122"/>
              </a:rPr>
              <a:t> that has been specifically designed</a:t>
            </a:r>
            <a:r>
              <a:rPr lang="zh-CN" altLang="en-US" sz="1067" dirty="0">
                <a:solidFill>
                  <a:srgbClr val="808080"/>
                </a:solidFill>
                <a:latin typeface="Arial" charset="0"/>
                <a:ea typeface="宋体" pitchFamily="2" charset="-122"/>
              </a:rPr>
              <a:t>.</a:t>
            </a:r>
          </a:p>
        </p:txBody>
      </p:sp>
      <p:sp>
        <p:nvSpPr>
          <p:cNvPr id="14388" name="PA_文本框 52"/>
          <p:cNvSpPr txBox="1">
            <a:spLocks noChangeArrowheads="1"/>
          </p:cNvSpPr>
          <p:nvPr>
            <p:custDataLst>
              <p:tags r:id="rId24"/>
            </p:custDataLst>
          </p:nvPr>
        </p:nvSpPr>
        <p:spPr bwMode="auto">
          <a:xfrm>
            <a:off x="9095318" y="4003677"/>
            <a:ext cx="1273105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4800">
                <a:solidFill>
                  <a:srgbClr val="C09CC2"/>
                </a:solidFill>
                <a:latin typeface="Impact" pitchFamily="34" charset="0"/>
                <a:ea typeface="宋体" pitchFamily="2" charset="-122"/>
              </a:rPr>
              <a:t>89%</a:t>
            </a:r>
          </a:p>
        </p:txBody>
      </p:sp>
      <p:sp>
        <p:nvSpPr>
          <p:cNvPr id="14389" name="PA_矩形 53"/>
          <p:cNvSpPr>
            <a:spLocks noChangeArrowheads="1"/>
          </p:cNvSpPr>
          <p:nvPr>
            <p:custDataLst>
              <p:tags r:id="rId25"/>
            </p:custDataLst>
          </p:nvPr>
        </p:nvSpPr>
        <p:spPr bwMode="auto">
          <a:xfrm>
            <a:off x="8807451" y="4848226"/>
            <a:ext cx="2017183" cy="6977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 defTabSz="121917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333" b="1" dirty="0">
                <a:solidFill>
                  <a:srgbClr val="C09CC2"/>
                </a:solidFill>
                <a:latin typeface="Arial" charset="0"/>
                <a:ea typeface="宋体" pitchFamily="2" charset="-122"/>
              </a:rPr>
              <a:t>Weekend Sales</a:t>
            </a:r>
          </a:p>
          <a:p>
            <a:pPr algn="ctr" defTabSz="121917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067" dirty="0">
                <a:solidFill>
                  <a:srgbClr val="808080"/>
                </a:solidFill>
                <a:latin typeface="Arial" charset="0"/>
                <a:ea typeface="宋体" pitchFamily="2" charset="-122"/>
              </a:rPr>
              <a:t>We have many PowerPoint </a:t>
            </a:r>
            <a:r>
              <a:rPr lang="zh-CN" altLang="en-US" sz="1067" dirty="0">
                <a:solidFill>
                  <a:srgbClr val="808080"/>
                </a:solidFill>
                <a:latin typeface="Arial" charset="0"/>
                <a:ea typeface="宋体" pitchFamily="2" charset="-122"/>
              </a:rPr>
              <a:t>templates</a:t>
            </a:r>
            <a:r>
              <a:rPr lang="en-US" altLang="zh-CN" sz="1067" dirty="0">
                <a:solidFill>
                  <a:srgbClr val="808080"/>
                </a:solidFill>
                <a:latin typeface="Arial" charset="0"/>
                <a:ea typeface="宋体" pitchFamily="2" charset="-122"/>
              </a:rPr>
              <a:t> that has been specifically designed</a:t>
            </a:r>
            <a:r>
              <a:rPr lang="zh-CN" altLang="en-US" sz="1067" dirty="0">
                <a:solidFill>
                  <a:srgbClr val="808080"/>
                </a:solidFill>
                <a:latin typeface="Arial" charset="0"/>
                <a:ea typeface="宋体" pitchFamily="2" charset="-122"/>
              </a:rPr>
              <a:t>.</a:t>
            </a:r>
          </a:p>
        </p:txBody>
      </p:sp>
      <p:sp>
        <p:nvSpPr>
          <p:cNvPr id="44" name="PA_文本框 42"/>
          <p:cNvSpPr txBox="1">
            <a:spLocks noChangeArrowheads="1"/>
          </p:cNvSpPr>
          <p:nvPr>
            <p:custDataLst>
              <p:tags r:id="rId26"/>
            </p:custDataLst>
          </p:nvPr>
        </p:nvSpPr>
        <p:spPr bwMode="auto">
          <a:xfrm>
            <a:off x="1103446" y="429616"/>
            <a:ext cx="4057906" cy="379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867" b="1" dirty="0">
                <a:latin typeface="Arial" charset="0"/>
                <a:ea typeface="宋体" pitchFamily="2" charset="-122"/>
              </a:rPr>
              <a:t>WRITE YOUR GREAT TITLE HERE</a:t>
            </a:r>
          </a:p>
        </p:txBody>
      </p:sp>
      <p:sp>
        <p:nvSpPr>
          <p:cNvPr id="45" name="PA_文本框 43"/>
          <p:cNvSpPr txBox="1">
            <a:spLocks noChangeArrowheads="1"/>
          </p:cNvSpPr>
          <p:nvPr>
            <p:custDataLst>
              <p:tags r:id="rId27"/>
            </p:custDataLst>
          </p:nvPr>
        </p:nvSpPr>
        <p:spPr bwMode="auto">
          <a:xfrm>
            <a:off x="1103445" y="707073"/>
            <a:ext cx="2560316" cy="256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067" dirty="0">
                <a:solidFill>
                  <a:srgbClr val="808080"/>
                </a:solidFill>
                <a:latin typeface="Arial" charset="0"/>
                <a:ea typeface="宋体" pitchFamily="2" charset="-122"/>
              </a:rPr>
              <a:t>This is a good space for a short subtitle</a:t>
            </a:r>
          </a:p>
        </p:txBody>
      </p:sp>
      <p:pic>
        <p:nvPicPr>
          <p:cNvPr id="58" name="图片 57">
            <a:extLst>
              <a:ext uri="{FF2B5EF4-FFF2-40B4-BE49-F238E27FC236}">
                <a16:creationId xmlns:a16="http://schemas.microsoft.com/office/drawing/2014/main" id="{8BFA48F2-ED19-46DF-B5CC-12968027981C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147" y="146919"/>
            <a:ext cx="858297" cy="945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158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randomBar dir="vert"/>
      </p:transition>
    </mc:Choice>
    <mc:Fallback xmlns="">
      <p:transition spd="slow" advClick="0" advTm="0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#ppt_h/2*((1.5-1.5*$)^3-(1.5-1.5*$)^2)*8/9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#ppt_h/2*((1.5-1.5*$)^3-(1.5-1.5*$)^2)*8/9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#ppt_h/2*((1.5-1.5*$)^3-(1.5-1.5*$)^2)*8/9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#ppt_h/2*((1.5-1.5*$)^3-(1.5-1.5*$)^2)*8/9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#ppt_h/2*((1.5-1.5*$)^3-(1.5-1.5*$)^2)*8/9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#ppt_h/2*((1.5-1.5*$)^3-(1.5-1.5*$)^2)*8/9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#ppt_h/2*((1.5-1.5*$)^3-(1.5-1.5*$)^2)*8/9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#ppt_h/2*((1.5-1.5*$)^3-(1.5-1.5*$)^2)*8/9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#ppt_h/2*((1.5-1.5*$)^3-(1.5-1.5*$)^2)*8/9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#ppt_h/2*((1.5-1.5*$)^3-(1.5-1.5*$)^2)*8/9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#ppt_h/2*((1.5-1.5*$)^3-(1.5-1.5*$)^2)*8/9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5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#ppt_h/2*((1.5-1.5*$)^3-(1.5-1.5*$)^2)*8/9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5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#ppt_h/2*((1.5-1.5*$)^3-(1.5-1.5*$)^2)*8/9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5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#ppt_h/2*((1.5-1.5*$)^3-(1.5-1.5*$)^2)*8/9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#ppt_h/2*((1.5-1.5*$)^3-(1.5-1.5*$)^2)*8/9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#ppt_h/2*((1.5-1.5*$)^3-(1.5-1.5*$)^2)*8/9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#ppt_h/2*((1.5-1.5*$)^3-(1.5-1.5*$)^2)*8/9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#ppt_h/2*((1.5-1.5*$)^3-(1.5-1.5*$)^2)*8/9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#ppt_h/2*((1.5-1.5*$)^3-(1.5-1.5*$)^2)*8/9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8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#ppt_h/2*((1.5-1.5*$)^3-(1.5-1.5*$)^2)*8/9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8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#ppt_h/2*((1.5-1.5*$)^3-(1.5-1.5*$)^2)*8/9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9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#ppt_h/2*((1.5-1.5*$)^3-(1.5-1.5*$)^2)*8/9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9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#ppt_h/2*((1.5-1.5*$)^3-(1.5-1.5*$)^2)*8/9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9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#ppt_h/2*((1.5-1.5*$)^3-(1.5-1.5*$)^2)*8/9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#ppt_h/2*((1.5-1.5*$)^3-(1.5-1.5*$)^2)*8/9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#ppt_h/2*((1.5-1.5*$)^3-(1.5-1.5*$)^2)*8/9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1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#ppt_h/2*((1.5-1.5*$)^3-(1.5-1.5*$)^2)*8/9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57" grpId="0" animBg="1"/>
      <p:bldP spid="14358" grpId="0" animBg="1" autoUpdateAnimBg="0"/>
      <p:bldP spid="14359" grpId="0" animBg="1"/>
      <p:bldP spid="14360" grpId="0" animBg="1"/>
      <p:bldP spid="14361" grpId="0" animBg="1"/>
      <p:bldP spid="14362" grpId="0" animBg="1"/>
      <p:bldP spid="14363" grpId="0" animBg="1"/>
      <p:bldP spid="14364" grpId="0" animBg="1"/>
      <p:bldP spid="14365" grpId="0" animBg="1"/>
      <p:bldP spid="14366" grpId="0" animBg="1"/>
      <p:bldP spid="14367" grpId="0" animBg="1"/>
      <p:bldP spid="14368" grpId="0" animBg="1"/>
      <p:bldP spid="14381" grpId="0"/>
      <p:bldP spid="14382" grpId="0"/>
      <p:bldP spid="14383" grpId="0"/>
      <p:bldP spid="14384" grpId="0"/>
      <p:bldP spid="14385" grpId="0"/>
      <p:bldP spid="14386" grpId="0"/>
      <p:bldP spid="14387" grpId="0"/>
      <p:bldP spid="14388" grpId="0" animBg="1" autoUpdateAnimBg="0"/>
      <p:bldP spid="14389" grpId="0"/>
      <p:bldP spid="44" grpId="0"/>
      <p:bldP spid="45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heme/theme1.xml><?xml version="1.0" encoding="utf-8"?>
<a:theme xmlns:a="http://schemas.openxmlformats.org/drawingml/2006/main" name="千图海量PPT模板www.58pic.com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千图网海量PPT模板www.58pic.com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</TotalTime>
  <Words>2774</Words>
  <Application>Microsoft Office PowerPoint</Application>
  <PresentationFormat>宽屏</PresentationFormat>
  <Paragraphs>262</Paragraphs>
  <Slides>25</Slides>
  <Notes>5</Notes>
  <HiddenSlides>0</HiddenSlides>
  <MMClips>1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25</vt:i4>
      </vt:variant>
    </vt:vector>
  </HeadingPairs>
  <TitlesOfParts>
    <vt:vector size="39" baseType="lpstr">
      <vt:lpstr>Lato Hairline</vt:lpstr>
      <vt:lpstr>Lato Light</vt:lpstr>
      <vt:lpstr>Lato Regular</vt:lpstr>
      <vt:lpstr>等线</vt:lpstr>
      <vt:lpstr>等线 Light</vt:lpstr>
      <vt:lpstr>迷你简汉真广标</vt:lpstr>
      <vt:lpstr>宋体</vt:lpstr>
      <vt:lpstr>微软雅黑</vt:lpstr>
      <vt:lpstr>Arial</vt:lpstr>
      <vt:lpstr>Arial Black</vt:lpstr>
      <vt:lpstr>Impact</vt:lpstr>
      <vt:lpstr>千图海量PPT模板www.58pic.com​​</vt:lpstr>
      <vt:lpstr>默认设计模板</vt:lpstr>
      <vt:lpstr>千图网海量PPT模板www.58pic.com​​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锐旗设计；https://9ppt.taobao.com</dc:title>
  <dc:creator>锐旗设计;https://9ppt.taobao.com</dc:creator>
  <cp:keywords>锐旗设计; https:/9ppt.taobao.com</cp:keywords>
  <cp:lastModifiedBy>Microsoft</cp:lastModifiedBy>
  <cp:revision>8</cp:revision>
  <dcterms:created xsi:type="dcterms:W3CDTF">2016-08-30T15:58:03Z</dcterms:created>
  <dcterms:modified xsi:type="dcterms:W3CDTF">2018-05-08T12:10:37Z</dcterms:modified>
  <cp:category>锐旗设计;https://9ppt.taobao.com</cp:category>
</cp:coreProperties>
</file>